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E72266-3A8B-42E7-9CC2-8560EFB2876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2684CB-E001-4D9C-96AF-284AE49550DF}">
      <dgm:prSet phldrT="[Текст]"/>
      <dgm:spPr/>
      <dgm:t>
        <a:bodyPr/>
        <a:lstStyle/>
        <a:p>
          <a:r>
            <a:rPr lang="ru-RU" dirty="0" smtClean="0"/>
            <a:t>произвольные</a:t>
          </a:r>
          <a:endParaRPr lang="ru-RU" dirty="0"/>
        </a:p>
      </dgm:t>
    </dgm:pt>
    <dgm:pt modelId="{EC82FF6E-D3BA-46A9-88BB-C3DFA4D15BBD}" type="parTrans" cxnId="{B05E5682-7AF8-473A-89A6-B3A3D7B53E33}">
      <dgm:prSet/>
      <dgm:spPr/>
      <dgm:t>
        <a:bodyPr/>
        <a:lstStyle/>
        <a:p>
          <a:endParaRPr lang="ru-RU"/>
        </a:p>
      </dgm:t>
    </dgm:pt>
    <dgm:pt modelId="{8F59D49C-7282-4F8E-BA3A-43D31DC635BD}" type="sibTrans" cxnId="{B05E5682-7AF8-473A-89A6-B3A3D7B53E33}">
      <dgm:prSet/>
      <dgm:spPr/>
      <dgm:t>
        <a:bodyPr/>
        <a:lstStyle/>
        <a:p>
          <a:endParaRPr lang="ru-RU"/>
        </a:p>
      </dgm:t>
    </dgm:pt>
    <dgm:pt modelId="{D208A629-4A04-4333-9A24-88EB4A4642FB}">
      <dgm:prSet phldrT="[Текст]"/>
      <dgm:spPr/>
      <dgm:t>
        <a:bodyPr/>
        <a:lstStyle/>
        <a:p>
          <a:r>
            <a:rPr lang="ru-RU" dirty="0" smtClean="0"/>
            <a:t>равнобедренные</a:t>
          </a:r>
          <a:endParaRPr lang="ru-RU" dirty="0"/>
        </a:p>
      </dgm:t>
    </dgm:pt>
    <dgm:pt modelId="{ED74472B-0B4A-463D-88BB-31558EC0AA11}" type="parTrans" cxnId="{AD97CA1A-AC16-4B87-8BB8-FC57DA7CEF63}">
      <dgm:prSet/>
      <dgm:spPr/>
      <dgm:t>
        <a:bodyPr/>
        <a:lstStyle/>
        <a:p>
          <a:endParaRPr lang="ru-RU"/>
        </a:p>
      </dgm:t>
    </dgm:pt>
    <dgm:pt modelId="{E433E25E-F29F-4AAF-B232-DA652C4969C1}" type="sibTrans" cxnId="{AD97CA1A-AC16-4B87-8BB8-FC57DA7CEF63}">
      <dgm:prSet/>
      <dgm:spPr/>
      <dgm:t>
        <a:bodyPr/>
        <a:lstStyle/>
        <a:p>
          <a:endParaRPr lang="ru-RU"/>
        </a:p>
      </dgm:t>
    </dgm:pt>
    <dgm:pt modelId="{2580A3AF-4472-48BE-B1C8-8B480EEDADA5}">
      <dgm:prSet phldrT="[Текст]"/>
      <dgm:spPr/>
      <dgm:t>
        <a:bodyPr/>
        <a:lstStyle/>
        <a:p>
          <a:r>
            <a:rPr lang="ru-RU" dirty="0" smtClean="0"/>
            <a:t>равносторонние</a:t>
          </a:r>
          <a:endParaRPr lang="ru-RU" dirty="0"/>
        </a:p>
      </dgm:t>
    </dgm:pt>
    <dgm:pt modelId="{E8FA7A1E-D8AF-44E7-A681-C6BEBD5144B0}" type="parTrans" cxnId="{1D626BA4-1A1B-47D0-911D-6BC73FC98EE5}">
      <dgm:prSet/>
      <dgm:spPr/>
      <dgm:t>
        <a:bodyPr/>
        <a:lstStyle/>
        <a:p>
          <a:endParaRPr lang="ru-RU"/>
        </a:p>
      </dgm:t>
    </dgm:pt>
    <dgm:pt modelId="{AD6BB479-F729-4E6B-912C-BD9DDB1576A3}" type="sibTrans" cxnId="{1D626BA4-1A1B-47D0-911D-6BC73FC98EE5}">
      <dgm:prSet/>
      <dgm:spPr/>
      <dgm:t>
        <a:bodyPr/>
        <a:lstStyle/>
        <a:p>
          <a:endParaRPr lang="ru-RU"/>
        </a:p>
      </dgm:t>
    </dgm:pt>
    <dgm:pt modelId="{E04B5813-A0C1-41D3-A39D-C0D91571AD74}">
      <dgm:prSet phldrT="[Текст]"/>
      <dgm:spPr/>
      <dgm:t>
        <a:bodyPr/>
        <a:lstStyle/>
        <a:p>
          <a:r>
            <a:rPr lang="ru-RU" dirty="0" smtClean="0"/>
            <a:t>прямоугольные</a:t>
          </a:r>
          <a:endParaRPr lang="ru-RU" dirty="0"/>
        </a:p>
      </dgm:t>
    </dgm:pt>
    <dgm:pt modelId="{B314E386-7C7E-4541-AC20-C9D9015980D7}" type="parTrans" cxnId="{6A985791-9A8C-44B5-BC1E-D63CDB279AFB}">
      <dgm:prSet/>
      <dgm:spPr/>
      <dgm:t>
        <a:bodyPr/>
        <a:lstStyle/>
        <a:p>
          <a:endParaRPr lang="ru-RU"/>
        </a:p>
      </dgm:t>
    </dgm:pt>
    <dgm:pt modelId="{052BCA29-5B1D-4C34-A264-C4A520D67792}" type="sibTrans" cxnId="{6A985791-9A8C-44B5-BC1E-D63CDB279AFB}">
      <dgm:prSet/>
      <dgm:spPr/>
      <dgm:t>
        <a:bodyPr/>
        <a:lstStyle/>
        <a:p>
          <a:endParaRPr lang="ru-RU"/>
        </a:p>
      </dgm:t>
    </dgm:pt>
    <dgm:pt modelId="{5D51960E-BC65-4221-B548-F39803E9CB15}">
      <dgm:prSet phldrT="[Текст]"/>
      <dgm:spPr/>
      <dgm:t>
        <a:bodyPr/>
        <a:lstStyle/>
        <a:p>
          <a:r>
            <a:rPr lang="ru-RU" dirty="0" smtClean="0"/>
            <a:t>прямоугольные</a:t>
          </a:r>
          <a:endParaRPr lang="ru-RU" dirty="0"/>
        </a:p>
      </dgm:t>
    </dgm:pt>
    <dgm:pt modelId="{AA5670C9-A2DC-4D89-8B7E-7ED2F8CD926A}" type="parTrans" cxnId="{6A1031E1-06C0-4B95-9B16-32008059EA9C}">
      <dgm:prSet/>
      <dgm:spPr/>
      <dgm:t>
        <a:bodyPr/>
        <a:lstStyle/>
        <a:p>
          <a:endParaRPr lang="ru-RU"/>
        </a:p>
      </dgm:t>
    </dgm:pt>
    <dgm:pt modelId="{74E7E47A-7B5A-4592-99C0-E70950C0D3D3}" type="sibTrans" cxnId="{6A1031E1-06C0-4B95-9B16-32008059EA9C}">
      <dgm:prSet/>
      <dgm:spPr/>
      <dgm:t>
        <a:bodyPr/>
        <a:lstStyle/>
        <a:p>
          <a:endParaRPr lang="ru-RU"/>
        </a:p>
      </dgm:t>
    </dgm:pt>
    <dgm:pt modelId="{00C5DD38-1444-454B-9615-649244B3C725}">
      <dgm:prSet phldrT="[Текст]"/>
      <dgm:spPr/>
      <dgm:t>
        <a:bodyPr/>
        <a:lstStyle/>
        <a:p>
          <a:r>
            <a:rPr lang="ru-RU" dirty="0" smtClean="0"/>
            <a:t>С углом в 30</a:t>
          </a:r>
          <a:r>
            <a:rPr lang="ru-RU" strike="sngStrike" dirty="0" smtClean="0"/>
            <a:t> </a:t>
          </a:r>
          <a:r>
            <a:rPr lang="ru-RU" strike="noStrike" dirty="0" smtClean="0"/>
            <a:t>градусов</a:t>
          </a:r>
          <a:endParaRPr lang="ru-RU" strike="noStrike" dirty="0"/>
        </a:p>
      </dgm:t>
    </dgm:pt>
    <dgm:pt modelId="{8BE16B3B-42E8-483B-80A3-90FF728AD914}" type="parTrans" cxnId="{0EF039A2-02F7-4EAE-A8BF-56E0E29BC9C0}">
      <dgm:prSet/>
      <dgm:spPr/>
      <dgm:t>
        <a:bodyPr/>
        <a:lstStyle/>
        <a:p>
          <a:endParaRPr lang="ru-RU"/>
        </a:p>
      </dgm:t>
    </dgm:pt>
    <dgm:pt modelId="{CB0FE983-8228-4747-8A37-793B7C40601F}" type="sibTrans" cxnId="{0EF039A2-02F7-4EAE-A8BF-56E0E29BC9C0}">
      <dgm:prSet/>
      <dgm:spPr/>
      <dgm:t>
        <a:bodyPr/>
        <a:lstStyle/>
        <a:p>
          <a:endParaRPr lang="ru-RU"/>
        </a:p>
      </dgm:t>
    </dgm:pt>
    <dgm:pt modelId="{F0AC3C8C-83FA-41B5-86EB-DFC625A3C1D9}" type="pres">
      <dgm:prSet presAssocID="{6CE72266-3A8B-42E7-9CC2-8560EFB2876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8E33360-6A4B-49A1-BEE1-F872F47CCD56}" type="pres">
      <dgm:prSet presAssocID="{322684CB-E001-4D9C-96AF-284AE49550DF}" presName="hierRoot1" presStyleCnt="0"/>
      <dgm:spPr/>
    </dgm:pt>
    <dgm:pt modelId="{2D530C0C-F3E8-4100-9744-9622E7C65C68}" type="pres">
      <dgm:prSet presAssocID="{322684CB-E001-4D9C-96AF-284AE49550DF}" presName="composite" presStyleCnt="0"/>
      <dgm:spPr/>
    </dgm:pt>
    <dgm:pt modelId="{28E82AD3-EED9-4834-BDBE-0E64AB92F787}" type="pres">
      <dgm:prSet presAssocID="{322684CB-E001-4D9C-96AF-284AE49550DF}" presName="background" presStyleLbl="node0" presStyleIdx="0" presStyleCnt="1"/>
      <dgm:spPr/>
    </dgm:pt>
    <dgm:pt modelId="{9FA770B8-9D90-40A4-A7A9-3C462D47432A}" type="pres">
      <dgm:prSet presAssocID="{322684CB-E001-4D9C-96AF-284AE49550D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7A600F-C791-46C7-8D24-5C9B2FE8367D}" type="pres">
      <dgm:prSet presAssocID="{322684CB-E001-4D9C-96AF-284AE49550DF}" presName="hierChild2" presStyleCnt="0"/>
      <dgm:spPr/>
    </dgm:pt>
    <dgm:pt modelId="{82454383-1E49-4BF6-AC77-D9C6D4DB1784}" type="pres">
      <dgm:prSet presAssocID="{ED74472B-0B4A-463D-88BB-31558EC0AA1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B4CA01D-F114-42E1-8B2A-42015F091392}" type="pres">
      <dgm:prSet presAssocID="{D208A629-4A04-4333-9A24-88EB4A4642FB}" presName="hierRoot2" presStyleCnt="0"/>
      <dgm:spPr/>
    </dgm:pt>
    <dgm:pt modelId="{F210B5B2-10B3-44A9-8585-FC10F612F107}" type="pres">
      <dgm:prSet presAssocID="{D208A629-4A04-4333-9A24-88EB4A4642FB}" presName="composite2" presStyleCnt="0"/>
      <dgm:spPr/>
    </dgm:pt>
    <dgm:pt modelId="{2FC16A8C-EA4A-4943-A422-679E22AAFCDE}" type="pres">
      <dgm:prSet presAssocID="{D208A629-4A04-4333-9A24-88EB4A4642FB}" presName="background2" presStyleLbl="node2" presStyleIdx="0" presStyleCnt="2"/>
      <dgm:spPr/>
    </dgm:pt>
    <dgm:pt modelId="{756B9450-C204-4455-B2DE-B98E32E0C9E1}" type="pres">
      <dgm:prSet presAssocID="{D208A629-4A04-4333-9A24-88EB4A4642F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3A0259-04D0-4A52-9174-467CFD49713F}" type="pres">
      <dgm:prSet presAssocID="{D208A629-4A04-4333-9A24-88EB4A4642FB}" presName="hierChild3" presStyleCnt="0"/>
      <dgm:spPr/>
    </dgm:pt>
    <dgm:pt modelId="{A523753D-F879-4909-82D1-FCA955739F3B}" type="pres">
      <dgm:prSet presAssocID="{E8FA7A1E-D8AF-44E7-A681-C6BEBD5144B0}" presName="Name17" presStyleLbl="parChTrans1D3" presStyleIdx="0" presStyleCnt="3"/>
      <dgm:spPr/>
      <dgm:t>
        <a:bodyPr/>
        <a:lstStyle/>
        <a:p>
          <a:endParaRPr lang="ru-RU"/>
        </a:p>
      </dgm:t>
    </dgm:pt>
    <dgm:pt modelId="{43E4EA32-2B50-4E23-93B7-37A479ECA9C5}" type="pres">
      <dgm:prSet presAssocID="{2580A3AF-4472-48BE-B1C8-8B480EEDADA5}" presName="hierRoot3" presStyleCnt="0"/>
      <dgm:spPr/>
    </dgm:pt>
    <dgm:pt modelId="{F5514E2A-7263-4089-A4A9-3993D8B9B116}" type="pres">
      <dgm:prSet presAssocID="{2580A3AF-4472-48BE-B1C8-8B480EEDADA5}" presName="composite3" presStyleCnt="0"/>
      <dgm:spPr/>
    </dgm:pt>
    <dgm:pt modelId="{A30EEB81-73E3-4054-B878-451980CE39FD}" type="pres">
      <dgm:prSet presAssocID="{2580A3AF-4472-48BE-B1C8-8B480EEDADA5}" presName="background3" presStyleLbl="node3" presStyleIdx="0" presStyleCnt="3"/>
      <dgm:spPr/>
    </dgm:pt>
    <dgm:pt modelId="{C3CEF00B-ADE5-4F52-85ED-8CBB0A0DAE90}" type="pres">
      <dgm:prSet presAssocID="{2580A3AF-4472-48BE-B1C8-8B480EEDADA5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36E4B3-FACF-4E12-ADD3-43886E4CD422}" type="pres">
      <dgm:prSet presAssocID="{2580A3AF-4472-48BE-B1C8-8B480EEDADA5}" presName="hierChild4" presStyleCnt="0"/>
      <dgm:spPr/>
    </dgm:pt>
    <dgm:pt modelId="{8B68BC1F-B0BE-4A67-BE1E-0A05C7600E46}" type="pres">
      <dgm:prSet presAssocID="{B314E386-7C7E-4541-AC20-C9D9015980D7}" presName="Name17" presStyleLbl="parChTrans1D3" presStyleIdx="1" presStyleCnt="3"/>
      <dgm:spPr/>
      <dgm:t>
        <a:bodyPr/>
        <a:lstStyle/>
        <a:p>
          <a:endParaRPr lang="ru-RU"/>
        </a:p>
      </dgm:t>
    </dgm:pt>
    <dgm:pt modelId="{F9D13B14-0B2C-4C2A-80F9-2D131FC061E3}" type="pres">
      <dgm:prSet presAssocID="{E04B5813-A0C1-41D3-A39D-C0D91571AD74}" presName="hierRoot3" presStyleCnt="0"/>
      <dgm:spPr/>
    </dgm:pt>
    <dgm:pt modelId="{4D868385-ADA2-4912-8D18-DA6F1F566548}" type="pres">
      <dgm:prSet presAssocID="{E04B5813-A0C1-41D3-A39D-C0D91571AD74}" presName="composite3" presStyleCnt="0"/>
      <dgm:spPr/>
    </dgm:pt>
    <dgm:pt modelId="{2938E3C3-4D70-40BF-8C6A-3B180ACFAE1F}" type="pres">
      <dgm:prSet presAssocID="{E04B5813-A0C1-41D3-A39D-C0D91571AD74}" presName="background3" presStyleLbl="node3" presStyleIdx="1" presStyleCnt="3"/>
      <dgm:spPr/>
    </dgm:pt>
    <dgm:pt modelId="{7B3B6678-F21A-4CAC-81AB-7FE86EF3ABC5}" type="pres">
      <dgm:prSet presAssocID="{E04B5813-A0C1-41D3-A39D-C0D91571AD74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40448E-3AE2-473B-9896-76DEB91AA5DE}" type="pres">
      <dgm:prSet presAssocID="{E04B5813-A0C1-41D3-A39D-C0D91571AD74}" presName="hierChild4" presStyleCnt="0"/>
      <dgm:spPr/>
    </dgm:pt>
    <dgm:pt modelId="{9B017DAA-BF22-4F4F-A64F-1EEC5F709D35}" type="pres">
      <dgm:prSet presAssocID="{AA5670C9-A2DC-4D89-8B7E-7ED2F8CD926A}" presName="Name10" presStyleLbl="parChTrans1D2" presStyleIdx="1" presStyleCnt="2"/>
      <dgm:spPr/>
      <dgm:t>
        <a:bodyPr/>
        <a:lstStyle/>
        <a:p>
          <a:endParaRPr lang="ru-RU"/>
        </a:p>
      </dgm:t>
    </dgm:pt>
    <dgm:pt modelId="{5B73CBA5-D7EB-4A0C-98FF-92262A819D4B}" type="pres">
      <dgm:prSet presAssocID="{5D51960E-BC65-4221-B548-F39803E9CB15}" presName="hierRoot2" presStyleCnt="0"/>
      <dgm:spPr/>
    </dgm:pt>
    <dgm:pt modelId="{9B18AA8B-A2AD-4F01-BE6D-8CA4CFC9658E}" type="pres">
      <dgm:prSet presAssocID="{5D51960E-BC65-4221-B548-F39803E9CB15}" presName="composite2" presStyleCnt="0"/>
      <dgm:spPr/>
    </dgm:pt>
    <dgm:pt modelId="{962AB27C-72B0-4535-9A14-51F7CD9EB546}" type="pres">
      <dgm:prSet presAssocID="{5D51960E-BC65-4221-B548-F39803E9CB15}" presName="background2" presStyleLbl="node2" presStyleIdx="1" presStyleCnt="2"/>
      <dgm:spPr/>
    </dgm:pt>
    <dgm:pt modelId="{0B7C6589-73A7-46E5-99B8-D613737D3D43}" type="pres">
      <dgm:prSet presAssocID="{5D51960E-BC65-4221-B548-F39803E9CB1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080F18-0DB4-4FA9-838C-9AD56FE19244}" type="pres">
      <dgm:prSet presAssocID="{5D51960E-BC65-4221-B548-F39803E9CB15}" presName="hierChild3" presStyleCnt="0"/>
      <dgm:spPr/>
    </dgm:pt>
    <dgm:pt modelId="{1A0FF21A-50C4-4C3E-A963-74C25CF2C6A2}" type="pres">
      <dgm:prSet presAssocID="{8BE16B3B-42E8-483B-80A3-90FF728AD914}" presName="Name17" presStyleLbl="parChTrans1D3" presStyleIdx="2" presStyleCnt="3"/>
      <dgm:spPr/>
      <dgm:t>
        <a:bodyPr/>
        <a:lstStyle/>
        <a:p>
          <a:endParaRPr lang="ru-RU"/>
        </a:p>
      </dgm:t>
    </dgm:pt>
    <dgm:pt modelId="{816951DA-DBF2-4802-91A3-D0C71028183D}" type="pres">
      <dgm:prSet presAssocID="{00C5DD38-1444-454B-9615-649244B3C725}" presName="hierRoot3" presStyleCnt="0"/>
      <dgm:spPr/>
    </dgm:pt>
    <dgm:pt modelId="{866B86A1-BE13-450C-9269-713430EE8DD8}" type="pres">
      <dgm:prSet presAssocID="{00C5DD38-1444-454B-9615-649244B3C725}" presName="composite3" presStyleCnt="0"/>
      <dgm:spPr/>
    </dgm:pt>
    <dgm:pt modelId="{B6C2B336-87BF-40A4-A707-FEEB70D69C6D}" type="pres">
      <dgm:prSet presAssocID="{00C5DD38-1444-454B-9615-649244B3C725}" presName="background3" presStyleLbl="node3" presStyleIdx="2" presStyleCnt="3"/>
      <dgm:spPr/>
    </dgm:pt>
    <dgm:pt modelId="{64BFD180-EE4A-408E-9160-18253345FAD9}" type="pres">
      <dgm:prSet presAssocID="{00C5DD38-1444-454B-9615-649244B3C72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4E306A-0F05-462F-8993-9B6321ADDBF0}" type="pres">
      <dgm:prSet presAssocID="{00C5DD38-1444-454B-9615-649244B3C725}" presName="hierChild4" presStyleCnt="0"/>
      <dgm:spPr/>
    </dgm:pt>
  </dgm:ptLst>
  <dgm:cxnLst>
    <dgm:cxn modelId="{B05E5682-7AF8-473A-89A6-B3A3D7B53E33}" srcId="{6CE72266-3A8B-42E7-9CC2-8560EFB2876F}" destId="{322684CB-E001-4D9C-96AF-284AE49550DF}" srcOrd="0" destOrd="0" parTransId="{EC82FF6E-D3BA-46A9-88BB-C3DFA4D15BBD}" sibTransId="{8F59D49C-7282-4F8E-BA3A-43D31DC635BD}"/>
    <dgm:cxn modelId="{BAE4A80B-CEE9-47B3-9EF4-1C751848FA38}" type="presOf" srcId="{5D51960E-BC65-4221-B548-F39803E9CB15}" destId="{0B7C6589-73A7-46E5-99B8-D613737D3D43}" srcOrd="0" destOrd="0" presId="urn:microsoft.com/office/officeart/2005/8/layout/hierarchy1"/>
    <dgm:cxn modelId="{D64AFAE5-DF7B-44F5-9ADF-839413EB003F}" type="presOf" srcId="{AA5670C9-A2DC-4D89-8B7E-7ED2F8CD926A}" destId="{9B017DAA-BF22-4F4F-A64F-1EEC5F709D35}" srcOrd="0" destOrd="0" presId="urn:microsoft.com/office/officeart/2005/8/layout/hierarchy1"/>
    <dgm:cxn modelId="{AD97CA1A-AC16-4B87-8BB8-FC57DA7CEF63}" srcId="{322684CB-E001-4D9C-96AF-284AE49550DF}" destId="{D208A629-4A04-4333-9A24-88EB4A4642FB}" srcOrd="0" destOrd="0" parTransId="{ED74472B-0B4A-463D-88BB-31558EC0AA11}" sibTransId="{E433E25E-F29F-4AAF-B232-DA652C4969C1}"/>
    <dgm:cxn modelId="{7C2B4F55-B40F-473B-82D7-E5C901B5FD7F}" type="presOf" srcId="{00C5DD38-1444-454B-9615-649244B3C725}" destId="{64BFD180-EE4A-408E-9160-18253345FAD9}" srcOrd="0" destOrd="0" presId="urn:microsoft.com/office/officeart/2005/8/layout/hierarchy1"/>
    <dgm:cxn modelId="{6A985791-9A8C-44B5-BC1E-D63CDB279AFB}" srcId="{D208A629-4A04-4333-9A24-88EB4A4642FB}" destId="{E04B5813-A0C1-41D3-A39D-C0D91571AD74}" srcOrd="1" destOrd="0" parTransId="{B314E386-7C7E-4541-AC20-C9D9015980D7}" sibTransId="{052BCA29-5B1D-4C34-A264-C4A520D67792}"/>
    <dgm:cxn modelId="{C26E3DA7-60F6-4A8B-923D-0B8AA70E9BE3}" type="presOf" srcId="{E04B5813-A0C1-41D3-A39D-C0D91571AD74}" destId="{7B3B6678-F21A-4CAC-81AB-7FE86EF3ABC5}" srcOrd="0" destOrd="0" presId="urn:microsoft.com/office/officeart/2005/8/layout/hierarchy1"/>
    <dgm:cxn modelId="{687914D1-A189-4553-9A47-28A8A85EEB74}" type="presOf" srcId="{ED74472B-0B4A-463D-88BB-31558EC0AA11}" destId="{82454383-1E49-4BF6-AC77-D9C6D4DB1784}" srcOrd="0" destOrd="0" presId="urn:microsoft.com/office/officeart/2005/8/layout/hierarchy1"/>
    <dgm:cxn modelId="{0EF039A2-02F7-4EAE-A8BF-56E0E29BC9C0}" srcId="{5D51960E-BC65-4221-B548-F39803E9CB15}" destId="{00C5DD38-1444-454B-9615-649244B3C725}" srcOrd="0" destOrd="0" parTransId="{8BE16B3B-42E8-483B-80A3-90FF728AD914}" sibTransId="{CB0FE983-8228-4747-8A37-793B7C40601F}"/>
    <dgm:cxn modelId="{B536C305-CB88-4403-98E2-444E9A1FE00B}" type="presOf" srcId="{6CE72266-3A8B-42E7-9CC2-8560EFB2876F}" destId="{F0AC3C8C-83FA-41B5-86EB-DFC625A3C1D9}" srcOrd="0" destOrd="0" presId="urn:microsoft.com/office/officeart/2005/8/layout/hierarchy1"/>
    <dgm:cxn modelId="{1D626BA4-1A1B-47D0-911D-6BC73FC98EE5}" srcId="{D208A629-4A04-4333-9A24-88EB4A4642FB}" destId="{2580A3AF-4472-48BE-B1C8-8B480EEDADA5}" srcOrd="0" destOrd="0" parTransId="{E8FA7A1E-D8AF-44E7-A681-C6BEBD5144B0}" sibTransId="{AD6BB479-F729-4E6B-912C-BD9DDB1576A3}"/>
    <dgm:cxn modelId="{129D586B-9703-472A-890E-268329D1BB2F}" type="presOf" srcId="{8BE16B3B-42E8-483B-80A3-90FF728AD914}" destId="{1A0FF21A-50C4-4C3E-A963-74C25CF2C6A2}" srcOrd="0" destOrd="0" presId="urn:microsoft.com/office/officeart/2005/8/layout/hierarchy1"/>
    <dgm:cxn modelId="{82E16F22-194B-4D22-B1C0-174E1E1E089C}" type="presOf" srcId="{E8FA7A1E-D8AF-44E7-A681-C6BEBD5144B0}" destId="{A523753D-F879-4909-82D1-FCA955739F3B}" srcOrd="0" destOrd="0" presId="urn:microsoft.com/office/officeart/2005/8/layout/hierarchy1"/>
    <dgm:cxn modelId="{3F425490-DA51-41E3-B86A-E3C4B0099541}" type="presOf" srcId="{D208A629-4A04-4333-9A24-88EB4A4642FB}" destId="{756B9450-C204-4455-B2DE-B98E32E0C9E1}" srcOrd="0" destOrd="0" presId="urn:microsoft.com/office/officeart/2005/8/layout/hierarchy1"/>
    <dgm:cxn modelId="{6A1031E1-06C0-4B95-9B16-32008059EA9C}" srcId="{322684CB-E001-4D9C-96AF-284AE49550DF}" destId="{5D51960E-BC65-4221-B548-F39803E9CB15}" srcOrd="1" destOrd="0" parTransId="{AA5670C9-A2DC-4D89-8B7E-7ED2F8CD926A}" sibTransId="{74E7E47A-7B5A-4592-99C0-E70950C0D3D3}"/>
    <dgm:cxn modelId="{1D9BDF0A-800F-49E9-9975-3CFA0E484DA1}" type="presOf" srcId="{B314E386-7C7E-4541-AC20-C9D9015980D7}" destId="{8B68BC1F-B0BE-4A67-BE1E-0A05C7600E46}" srcOrd="0" destOrd="0" presId="urn:microsoft.com/office/officeart/2005/8/layout/hierarchy1"/>
    <dgm:cxn modelId="{B2CA509A-3FDE-41C1-95D8-17561A70E590}" type="presOf" srcId="{2580A3AF-4472-48BE-B1C8-8B480EEDADA5}" destId="{C3CEF00B-ADE5-4F52-85ED-8CBB0A0DAE90}" srcOrd="0" destOrd="0" presId="urn:microsoft.com/office/officeart/2005/8/layout/hierarchy1"/>
    <dgm:cxn modelId="{20A3F1F6-DAEE-487D-946A-3DDE66307A1D}" type="presOf" srcId="{322684CB-E001-4D9C-96AF-284AE49550DF}" destId="{9FA770B8-9D90-40A4-A7A9-3C462D47432A}" srcOrd="0" destOrd="0" presId="urn:microsoft.com/office/officeart/2005/8/layout/hierarchy1"/>
    <dgm:cxn modelId="{8EA30A01-AEA9-4F0A-B03A-ACA220C000E4}" type="presParOf" srcId="{F0AC3C8C-83FA-41B5-86EB-DFC625A3C1D9}" destId="{C8E33360-6A4B-49A1-BEE1-F872F47CCD56}" srcOrd="0" destOrd="0" presId="urn:microsoft.com/office/officeart/2005/8/layout/hierarchy1"/>
    <dgm:cxn modelId="{413E896E-F294-48BE-85CE-217B4FF9A4DC}" type="presParOf" srcId="{C8E33360-6A4B-49A1-BEE1-F872F47CCD56}" destId="{2D530C0C-F3E8-4100-9744-9622E7C65C68}" srcOrd="0" destOrd="0" presId="urn:microsoft.com/office/officeart/2005/8/layout/hierarchy1"/>
    <dgm:cxn modelId="{3E025ECD-0C73-4C70-A63C-270B635DFF1C}" type="presParOf" srcId="{2D530C0C-F3E8-4100-9744-9622E7C65C68}" destId="{28E82AD3-EED9-4834-BDBE-0E64AB92F787}" srcOrd="0" destOrd="0" presId="urn:microsoft.com/office/officeart/2005/8/layout/hierarchy1"/>
    <dgm:cxn modelId="{5372719E-75C2-4F98-AF34-47534BCAC009}" type="presParOf" srcId="{2D530C0C-F3E8-4100-9744-9622E7C65C68}" destId="{9FA770B8-9D90-40A4-A7A9-3C462D47432A}" srcOrd="1" destOrd="0" presId="urn:microsoft.com/office/officeart/2005/8/layout/hierarchy1"/>
    <dgm:cxn modelId="{B6EDA1B2-3B0B-40D7-AC1C-8BB8F461AE12}" type="presParOf" srcId="{C8E33360-6A4B-49A1-BEE1-F872F47CCD56}" destId="{317A600F-C791-46C7-8D24-5C9B2FE8367D}" srcOrd="1" destOrd="0" presId="urn:microsoft.com/office/officeart/2005/8/layout/hierarchy1"/>
    <dgm:cxn modelId="{57BEB9F1-97D1-492B-9CE7-AE46C0721B0F}" type="presParOf" srcId="{317A600F-C791-46C7-8D24-5C9B2FE8367D}" destId="{82454383-1E49-4BF6-AC77-D9C6D4DB1784}" srcOrd="0" destOrd="0" presId="urn:microsoft.com/office/officeart/2005/8/layout/hierarchy1"/>
    <dgm:cxn modelId="{D2DFDCF0-CE77-409C-BBFD-FC89EEBA6226}" type="presParOf" srcId="{317A600F-C791-46C7-8D24-5C9B2FE8367D}" destId="{4B4CA01D-F114-42E1-8B2A-42015F091392}" srcOrd="1" destOrd="0" presId="urn:microsoft.com/office/officeart/2005/8/layout/hierarchy1"/>
    <dgm:cxn modelId="{4A5D75DB-EFAE-4D48-BD5F-7EFBEC802096}" type="presParOf" srcId="{4B4CA01D-F114-42E1-8B2A-42015F091392}" destId="{F210B5B2-10B3-44A9-8585-FC10F612F107}" srcOrd="0" destOrd="0" presId="urn:microsoft.com/office/officeart/2005/8/layout/hierarchy1"/>
    <dgm:cxn modelId="{30BED5B3-DD4E-424F-9751-2431D4C8105A}" type="presParOf" srcId="{F210B5B2-10B3-44A9-8585-FC10F612F107}" destId="{2FC16A8C-EA4A-4943-A422-679E22AAFCDE}" srcOrd="0" destOrd="0" presId="urn:microsoft.com/office/officeart/2005/8/layout/hierarchy1"/>
    <dgm:cxn modelId="{068045DF-4D85-4342-AF17-27D520565ED2}" type="presParOf" srcId="{F210B5B2-10B3-44A9-8585-FC10F612F107}" destId="{756B9450-C204-4455-B2DE-B98E32E0C9E1}" srcOrd="1" destOrd="0" presId="urn:microsoft.com/office/officeart/2005/8/layout/hierarchy1"/>
    <dgm:cxn modelId="{EB095700-827E-40D4-BD45-46C4B8AF8001}" type="presParOf" srcId="{4B4CA01D-F114-42E1-8B2A-42015F091392}" destId="{723A0259-04D0-4A52-9174-467CFD49713F}" srcOrd="1" destOrd="0" presId="urn:microsoft.com/office/officeart/2005/8/layout/hierarchy1"/>
    <dgm:cxn modelId="{F0C1AABC-A09D-4D6F-BCDF-0F41BE285AF8}" type="presParOf" srcId="{723A0259-04D0-4A52-9174-467CFD49713F}" destId="{A523753D-F879-4909-82D1-FCA955739F3B}" srcOrd="0" destOrd="0" presId="urn:microsoft.com/office/officeart/2005/8/layout/hierarchy1"/>
    <dgm:cxn modelId="{1BB64ACC-1AD5-4CD0-A7E9-2F389DB3CC34}" type="presParOf" srcId="{723A0259-04D0-4A52-9174-467CFD49713F}" destId="{43E4EA32-2B50-4E23-93B7-37A479ECA9C5}" srcOrd="1" destOrd="0" presId="urn:microsoft.com/office/officeart/2005/8/layout/hierarchy1"/>
    <dgm:cxn modelId="{E96B08F3-0F7F-4E63-A403-A05125540B96}" type="presParOf" srcId="{43E4EA32-2B50-4E23-93B7-37A479ECA9C5}" destId="{F5514E2A-7263-4089-A4A9-3993D8B9B116}" srcOrd="0" destOrd="0" presId="urn:microsoft.com/office/officeart/2005/8/layout/hierarchy1"/>
    <dgm:cxn modelId="{0CF36BD7-21F5-46E1-9C7D-DAF438268F77}" type="presParOf" srcId="{F5514E2A-7263-4089-A4A9-3993D8B9B116}" destId="{A30EEB81-73E3-4054-B878-451980CE39FD}" srcOrd="0" destOrd="0" presId="urn:microsoft.com/office/officeart/2005/8/layout/hierarchy1"/>
    <dgm:cxn modelId="{C16E670B-280F-401F-B6F1-5B36A1A176E0}" type="presParOf" srcId="{F5514E2A-7263-4089-A4A9-3993D8B9B116}" destId="{C3CEF00B-ADE5-4F52-85ED-8CBB0A0DAE90}" srcOrd="1" destOrd="0" presId="urn:microsoft.com/office/officeart/2005/8/layout/hierarchy1"/>
    <dgm:cxn modelId="{A56EE641-748A-4937-BB95-812E99D50FE1}" type="presParOf" srcId="{43E4EA32-2B50-4E23-93B7-37A479ECA9C5}" destId="{3436E4B3-FACF-4E12-ADD3-43886E4CD422}" srcOrd="1" destOrd="0" presId="urn:microsoft.com/office/officeart/2005/8/layout/hierarchy1"/>
    <dgm:cxn modelId="{06721534-8146-48AC-A661-DF8AE109F70F}" type="presParOf" srcId="{723A0259-04D0-4A52-9174-467CFD49713F}" destId="{8B68BC1F-B0BE-4A67-BE1E-0A05C7600E46}" srcOrd="2" destOrd="0" presId="urn:microsoft.com/office/officeart/2005/8/layout/hierarchy1"/>
    <dgm:cxn modelId="{D40A481F-C79E-421B-9C77-1009387ECD74}" type="presParOf" srcId="{723A0259-04D0-4A52-9174-467CFD49713F}" destId="{F9D13B14-0B2C-4C2A-80F9-2D131FC061E3}" srcOrd="3" destOrd="0" presId="urn:microsoft.com/office/officeart/2005/8/layout/hierarchy1"/>
    <dgm:cxn modelId="{916AEF09-490B-41EC-9D95-7A220D41C758}" type="presParOf" srcId="{F9D13B14-0B2C-4C2A-80F9-2D131FC061E3}" destId="{4D868385-ADA2-4912-8D18-DA6F1F566548}" srcOrd="0" destOrd="0" presId="urn:microsoft.com/office/officeart/2005/8/layout/hierarchy1"/>
    <dgm:cxn modelId="{BA10A7F4-3847-4126-AEE8-C7E188AA019B}" type="presParOf" srcId="{4D868385-ADA2-4912-8D18-DA6F1F566548}" destId="{2938E3C3-4D70-40BF-8C6A-3B180ACFAE1F}" srcOrd="0" destOrd="0" presId="urn:microsoft.com/office/officeart/2005/8/layout/hierarchy1"/>
    <dgm:cxn modelId="{2767A918-0C61-4601-B688-54BC5FB2C01C}" type="presParOf" srcId="{4D868385-ADA2-4912-8D18-DA6F1F566548}" destId="{7B3B6678-F21A-4CAC-81AB-7FE86EF3ABC5}" srcOrd="1" destOrd="0" presId="urn:microsoft.com/office/officeart/2005/8/layout/hierarchy1"/>
    <dgm:cxn modelId="{FC306F97-1960-44C5-956D-1D3694ADFA78}" type="presParOf" srcId="{F9D13B14-0B2C-4C2A-80F9-2D131FC061E3}" destId="{7740448E-3AE2-473B-9896-76DEB91AA5DE}" srcOrd="1" destOrd="0" presId="urn:microsoft.com/office/officeart/2005/8/layout/hierarchy1"/>
    <dgm:cxn modelId="{BD619B8B-7B81-4CDA-9BDD-F6146B0206DD}" type="presParOf" srcId="{317A600F-C791-46C7-8D24-5C9B2FE8367D}" destId="{9B017DAA-BF22-4F4F-A64F-1EEC5F709D35}" srcOrd="2" destOrd="0" presId="urn:microsoft.com/office/officeart/2005/8/layout/hierarchy1"/>
    <dgm:cxn modelId="{6D555C22-BAB6-4022-8155-3A0A85D032CF}" type="presParOf" srcId="{317A600F-C791-46C7-8D24-5C9B2FE8367D}" destId="{5B73CBA5-D7EB-4A0C-98FF-92262A819D4B}" srcOrd="3" destOrd="0" presId="urn:microsoft.com/office/officeart/2005/8/layout/hierarchy1"/>
    <dgm:cxn modelId="{C9C01797-FD43-49E8-B694-6674DAB4EEEA}" type="presParOf" srcId="{5B73CBA5-D7EB-4A0C-98FF-92262A819D4B}" destId="{9B18AA8B-A2AD-4F01-BE6D-8CA4CFC9658E}" srcOrd="0" destOrd="0" presId="urn:microsoft.com/office/officeart/2005/8/layout/hierarchy1"/>
    <dgm:cxn modelId="{AD074EC0-0D01-4BFF-95C8-93D0571DA6B5}" type="presParOf" srcId="{9B18AA8B-A2AD-4F01-BE6D-8CA4CFC9658E}" destId="{962AB27C-72B0-4535-9A14-51F7CD9EB546}" srcOrd="0" destOrd="0" presId="urn:microsoft.com/office/officeart/2005/8/layout/hierarchy1"/>
    <dgm:cxn modelId="{72FEC911-5765-4E28-AB80-870528112C31}" type="presParOf" srcId="{9B18AA8B-A2AD-4F01-BE6D-8CA4CFC9658E}" destId="{0B7C6589-73A7-46E5-99B8-D613737D3D43}" srcOrd="1" destOrd="0" presId="urn:microsoft.com/office/officeart/2005/8/layout/hierarchy1"/>
    <dgm:cxn modelId="{AE4C128A-1541-4176-A91A-276A9E02167C}" type="presParOf" srcId="{5B73CBA5-D7EB-4A0C-98FF-92262A819D4B}" destId="{AA080F18-0DB4-4FA9-838C-9AD56FE19244}" srcOrd="1" destOrd="0" presId="urn:microsoft.com/office/officeart/2005/8/layout/hierarchy1"/>
    <dgm:cxn modelId="{01E1621D-A877-4D4A-A99D-2B77F5498EC4}" type="presParOf" srcId="{AA080F18-0DB4-4FA9-838C-9AD56FE19244}" destId="{1A0FF21A-50C4-4C3E-A963-74C25CF2C6A2}" srcOrd="0" destOrd="0" presId="urn:microsoft.com/office/officeart/2005/8/layout/hierarchy1"/>
    <dgm:cxn modelId="{3A30B799-B455-4160-8987-D4A5CE1AF0AA}" type="presParOf" srcId="{AA080F18-0DB4-4FA9-838C-9AD56FE19244}" destId="{816951DA-DBF2-4802-91A3-D0C71028183D}" srcOrd="1" destOrd="0" presId="urn:microsoft.com/office/officeart/2005/8/layout/hierarchy1"/>
    <dgm:cxn modelId="{4ED4270A-115E-4B1E-B5DD-69F88DC62F22}" type="presParOf" srcId="{816951DA-DBF2-4802-91A3-D0C71028183D}" destId="{866B86A1-BE13-450C-9269-713430EE8DD8}" srcOrd="0" destOrd="0" presId="urn:microsoft.com/office/officeart/2005/8/layout/hierarchy1"/>
    <dgm:cxn modelId="{FAEBCAA4-920D-4C92-B849-7872A9A752CE}" type="presParOf" srcId="{866B86A1-BE13-450C-9269-713430EE8DD8}" destId="{B6C2B336-87BF-40A4-A707-FEEB70D69C6D}" srcOrd="0" destOrd="0" presId="urn:microsoft.com/office/officeart/2005/8/layout/hierarchy1"/>
    <dgm:cxn modelId="{ACC49402-47BC-47BD-B86C-D86DA6CEDFBE}" type="presParOf" srcId="{866B86A1-BE13-450C-9269-713430EE8DD8}" destId="{64BFD180-EE4A-408E-9160-18253345FAD9}" srcOrd="1" destOrd="0" presId="urn:microsoft.com/office/officeart/2005/8/layout/hierarchy1"/>
    <dgm:cxn modelId="{D5670CDA-9346-4C2E-8CB0-B255C76F70E4}" type="presParOf" srcId="{816951DA-DBF2-4802-91A3-D0C71028183D}" destId="{734E306A-0F05-462F-8993-9B6321ADDBF0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CEEFF-342D-400D-B2A1-7E3789381D9A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D4ED1-7ACB-497A-B387-F5FB7BD7F0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" pitchFamily="18" charset="0"/>
              </a:rPr>
              <a:t>Решение планиметрических задач на стереометрических чертежах          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500570"/>
            <a:ext cx="2628896" cy="113823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Century" pitchFamily="18" charset="0"/>
              </a:rPr>
              <a:t>Урок в 9 классе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Century" pitchFamily="18" charset="0"/>
              </a:rPr>
              <a:t>Учитель: О.Г. </a:t>
            </a:r>
            <a:r>
              <a:rPr lang="ru-RU" sz="1800" dirty="0" err="1" smtClean="0">
                <a:solidFill>
                  <a:schemeClr val="tx1"/>
                </a:solidFill>
                <a:latin typeface="Century" pitchFamily="18" charset="0"/>
              </a:rPr>
              <a:t>Хатина</a:t>
            </a:r>
            <a:endParaRPr lang="ru-RU" sz="1800" dirty="0" smtClean="0">
              <a:solidFill>
                <a:schemeClr val="tx1"/>
              </a:solidFill>
              <a:latin typeface="Century" pitchFamily="18" charset="0"/>
            </a:endParaRP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Century" pitchFamily="18" charset="0"/>
              </a:rPr>
              <a:t> ГБОУ школа № 217</a:t>
            </a:r>
            <a:endParaRPr lang="ru-RU" sz="1800" dirty="0">
              <a:solidFill>
                <a:schemeClr val="tx1"/>
              </a:solidFill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		        B	&lt;BDC=30</a:t>
            </a:r>
          </a:p>
          <a:p>
            <a:pPr>
              <a:buNone/>
            </a:pPr>
            <a:r>
              <a:rPr lang="en-US" dirty="0" smtClean="0"/>
              <a:t>					DB=20</a:t>
            </a:r>
            <a:endParaRPr lang="en-US" dirty="0"/>
          </a:p>
          <a:p>
            <a:pPr>
              <a:buNone/>
            </a:pPr>
            <a:r>
              <a:rPr lang="en-US" dirty="0" smtClean="0"/>
              <a:t>					</a:t>
            </a:r>
            <a:r>
              <a:rPr lang="ru-RU" dirty="0" smtClean="0"/>
              <a:t>Найти площадь осевого 				сечения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 D		        C</a:t>
            </a:r>
            <a:endParaRPr lang="en-US" dirty="0"/>
          </a:p>
        </p:txBody>
      </p:sp>
      <p:sp>
        <p:nvSpPr>
          <p:cNvPr id="4" name="Блок-схема: магнитный диск 3"/>
          <p:cNvSpPr/>
          <p:nvPr/>
        </p:nvSpPr>
        <p:spPr>
          <a:xfrm>
            <a:off x="1142976" y="2143116"/>
            <a:ext cx="1928826" cy="2786082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42976" y="4214818"/>
            <a:ext cx="1928826" cy="71438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142976" y="2714620"/>
            <a:ext cx="1928826" cy="18573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5" idx="6"/>
          </p:cNvCxnSpPr>
          <p:nvPr/>
        </p:nvCxnSpPr>
        <p:spPr>
          <a:xfrm>
            <a:off x="1214414" y="4572008"/>
            <a:ext cx="1857388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42976" y="257174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  </a:t>
            </a:r>
            <a:r>
              <a:rPr lang="en-US" dirty="0" smtClean="0"/>
              <a:t>S</a:t>
            </a:r>
            <a:r>
              <a:rPr lang="ru-RU" dirty="0" smtClean="0"/>
              <a:t>			</a:t>
            </a:r>
            <a:r>
              <a:rPr lang="ru-RU" dirty="0" err="1" smtClean="0"/>
              <a:t>О-центр</a:t>
            </a:r>
            <a:r>
              <a:rPr lang="ru-RU" dirty="0" smtClean="0"/>
              <a:t> основания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			</a:t>
            </a:r>
            <a:r>
              <a:rPr lang="ru-RU" dirty="0" err="1" smtClean="0"/>
              <a:t>О-середина</a:t>
            </a:r>
            <a:r>
              <a:rPr lang="ru-RU" dirty="0" smtClean="0"/>
              <a:t> ВС</a:t>
            </a:r>
            <a:endParaRPr lang="en-US" dirty="0"/>
          </a:p>
          <a:p>
            <a:pPr>
              <a:buNone/>
            </a:pPr>
            <a:r>
              <a:rPr lang="ru-RU" dirty="0" smtClean="0"/>
              <a:t>					&lt;В</a:t>
            </a:r>
            <a:r>
              <a:rPr lang="en-US" dirty="0" smtClean="0"/>
              <a:t>S</a:t>
            </a:r>
            <a:r>
              <a:rPr lang="ru-RU" dirty="0" smtClean="0"/>
              <a:t>С=120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			</a:t>
            </a:r>
            <a:r>
              <a:rPr lang="en-US" dirty="0" smtClean="0"/>
              <a:t>SB=12</a:t>
            </a:r>
            <a:endParaRPr lang="en-US" dirty="0"/>
          </a:p>
          <a:p>
            <a:pPr>
              <a:buNone/>
            </a:pPr>
            <a:r>
              <a:rPr lang="en-US" dirty="0" smtClean="0"/>
              <a:t>				</a:t>
            </a:r>
            <a:r>
              <a:rPr lang="ru-RU" dirty="0" smtClean="0"/>
              <a:t>	Найти высоту,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ru-RU" dirty="0" smtClean="0"/>
              <a:t>В            О           С	радиус цилиндра, 					площадь сечения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57224" y="1785926"/>
            <a:ext cx="2214578" cy="300039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857224" y="4500570"/>
            <a:ext cx="2214578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  </a:t>
            </a:r>
            <a:r>
              <a:rPr lang="en-US" dirty="0" smtClean="0"/>
              <a:t>D</a:t>
            </a:r>
            <a:r>
              <a:rPr lang="ru-RU" dirty="0" smtClean="0"/>
              <a:t>				ВТ-биссектриса&lt;РВС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K</a:t>
            </a:r>
            <a:r>
              <a:rPr lang="ru-RU" dirty="0" smtClean="0"/>
              <a:t>		РТ=РВ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			К-середина В</a:t>
            </a:r>
            <a:r>
              <a:rPr lang="en-US" dirty="0" smtClean="0"/>
              <a:t>D</a:t>
            </a:r>
            <a:endParaRPr lang="en-US" dirty="0"/>
          </a:p>
          <a:p>
            <a:pPr>
              <a:buNone/>
            </a:pPr>
            <a:r>
              <a:rPr lang="en-US" dirty="0" smtClean="0"/>
              <a:t>  P                T          A	</a:t>
            </a:r>
            <a:r>
              <a:rPr lang="ru-RU" dirty="0" smtClean="0"/>
              <a:t>площадь АВС-40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					найти площадь сечения</a:t>
            </a:r>
            <a:endParaRPr lang="en-US" dirty="0"/>
          </a:p>
          <a:p>
            <a:pPr>
              <a:buNone/>
            </a:pPr>
            <a:r>
              <a:rPr lang="ru-RU" dirty="0" smtClean="0"/>
              <a:t>					РТК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В                              С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71472" y="1928802"/>
            <a:ext cx="2857520" cy="3286148"/>
          </a:xfrm>
          <a:prstGeom prst="triangle">
            <a:avLst>
              <a:gd name="adj" fmla="val 243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</p:cNvCxnSpPr>
          <p:nvPr/>
        </p:nvCxnSpPr>
        <p:spPr>
          <a:xfrm rot="16200000" flipH="1">
            <a:off x="1597364" y="1597373"/>
            <a:ext cx="1500198" cy="2163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4" idx="4"/>
          </p:cNvCxnSpPr>
          <p:nvPr/>
        </p:nvCxnSpPr>
        <p:spPr>
          <a:xfrm rot="5400000">
            <a:off x="2536017" y="4321975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2"/>
          </p:cNvCxnSpPr>
          <p:nvPr/>
        </p:nvCxnSpPr>
        <p:spPr>
          <a:xfrm rot="5400000" flipH="1" flipV="1">
            <a:off x="1107257" y="2893215"/>
            <a:ext cx="1785950" cy="2857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1"/>
            <a:endCxn id="4" idx="5"/>
          </p:cNvCxnSpPr>
          <p:nvPr/>
        </p:nvCxnSpPr>
        <p:spPr>
          <a:xfrm rot="10800000" flipH="1">
            <a:off x="918704" y="357187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V="1">
            <a:off x="1821637" y="3107529"/>
            <a:ext cx="100013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1"/>
          </p:cNvCxnSpPr>
          <p:nvPr/>
        </p:nvCxnSpPr>
        <p:spPr>
          <a:xfrm rot="10800000" flipH="1">
            <a:off x="918704" y="2643182"/>
            <a:ext cx="1295842" cy="9286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2"/>
            <a:endCxn id="4" idx="5"/>
          </p:cNvCxnSpPr>
          <p:nvPr/>
        </p:nvCxnSpPr>
        <p:spPr>
          <a:xfrm rot="5400000" flipH="1" flipV="1">
            <a:off x="637931" y="3505417"/>
            <a:ext cx="1643074" cy="1775992"/>
          </a:xfrm>
          <a:prstGeom prst="line">
            <a:avLst/>
          </a:prstGeom>
          <a:ln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			правильный треугольник</a:t>
            </a:r>
          </a:p>
          <a:p>
            <a:pPr>
              <a:buNone/>
            </a:pPr>
            <a:r>
              <a:rPr lang="ru-RU" dirty="0" smtClean="0"/>
              <a:t>					вписан в сферу, 					расстояние до плоскости				треугольника равно 9				радиус сферы – 15.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		Найти площадь                                              треугольника					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214414" y="2000240"/>
            <a:ext cx="2214578" cy="25003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285852" y="2571744"/>
            <a:ext cx="2071702" cy="42862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 rot="16200000" flipH="1" flipV="1">
            <a:off x="1696621" y="2232413"/>
            <a:ext cx="285752" cy="964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0"/>
            <a:endCxn id="5" idx="5"/>
          </p:cNvCxnSpPr>
          <p:nvPr/>
        </p:nvCxnSpPr>
        <p:spPr>
          <a:xfrm rot="16200000" flipH="1">
            <a:off x="2505002" y="2388444"/>
            <a:ext cx="365857" cy="7324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5"/>
          </p:cNvCxnSpPr>
          <p:nvPr/>
        </p:nvCxnSpPr>
        <p:spPr>
          <a:xfrm rot="5400000" flipH="1">
            <a:off x="2165672" y="2049114"/>
            <a:ext cx="80105" cy="16968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928794" y="3143248"/>
            <a:ext cx="714380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			равнобедренный 					треугольник, стороны 				которого равны 10, 10 и 					12, описан около 				сферы. Расстояние от 				центра сферы до 					плоскости треугольника-				4. найти радиус сферы.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285852" y="1928802"/>
            <a:ext cx="2571768" cy="30718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357290" y="2643182"/>
            <a:ext cx="2428892" cy="57150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714348" y="2357430"/>
            <a:ext cx="2000264" cy="714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4612" y="2357430"/>
            <a:ext cx="2143140" cy="1000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14348" y="3071810"/>
            <a:ext cx="4143404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Практическое задание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	Определить количество картона, необходимое для изготовления </a:t>
            </a:r>
            <a:r>
              <a:rPr lang="ru-RU" dirty="0" err="1" smtClean="0"/>
              <a:t>тетрапакетов</a:t>
            </a:r>
            <a:r>
              <a:rPr lang="ru-RU" dirty="0" smtClean="0"/>
              <a:t> различной формы.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286124"/>
            <a:ext cx="2408889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14686"/>
            <a:ext cx="2857520" cy="2667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428596" y="1500174"/>
          <a:ext cx="8429684" cy="1604986"/>
        </p:xfrm>
        <a:graphic>
          <a:graphicData uri="http://schemas.openxmlformats.org/drawingml/2006/table">
            <a:tbl>
              <a:tblPr/>
              <a:tblGrid>
                <a:gridCol w="1805743"/>
                <a:gridCol w="1130692"/>
                <a:gridCol w="992570"/>
                <a:gridCol w="985308"/>
                <a:gridCol w="1009996"/>
                <a:gridCol w="1163817"/>
                <a:gridCol w="1341558"/>
              </a:tblGrid>
              <a:tr h="928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пакетов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Длина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Ширина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(b)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Высота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(с)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основания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боковой поверхности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полной поверхности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8,5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3000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43934"/>
            <a:ext cx="2423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428728" y="4572008"/>
          <a:ext cx="6850320" cy="1585124"/>
        </p:xfrm>
        <a:graphic>
          <a:graphicData uri="http://schemas.openxmlformats.org/drawingml/2006/table">
            <a:tbl>
              <a:tblPr/>
              <a:tblGrid>
                <a:gridCol w="1319734"/>
                <a:gridCol w="1680662"/>
                <a:gridCol w="1143008"/>
                <a:gridCol w="1205090"/>
                <a:gridCol w="1501826"/>
              </a:tblGrid>
              <a:tr h="785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пакетов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Стороны грани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грани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Площадь</a:t>
                      </a:r>
                      <a:r>
                        <a:rPr lang="ru-RU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основания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Площадь полной 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поверхности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10,13,13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3000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812" marR="66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-40704"/>
            <a:ext cx="219932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342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Таблица 2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 Определение площади поверхности </a:t>
            </a:r>
            <a:r>
              <a:rPr lang="ru-RU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тетрапакета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имеющего форму  тетраэдра(вместимость 0,2 литра)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 smtClean="0"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57422" y="2142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Таблица 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Определение площади поверхности </a:t>
            </a:r>
            <a:r>
              <a:rPr lang="ru-RU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тетрапакета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имеющего форму прямоугольного параллелепипеда (вместимость 0,2 литра).</a:t>
            </a:r>
            <a:endParaRPr lang="ru-RU" b="1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b="1" dirty="0" smtClean="0"/>
              <a:t>Экономия на одном пакете составляет</a:t>
            </a:r>
            <a:r>
              <a:rPr lang="en-US" sz="2600" b="1" dirty="0" smtClean="0"/>
              <a:t>  </a:t>
            </a:r>
            <a:r>
              <a:rPr lang="ru-RU" sz="2600" b="1" dirty="0" smtClean="0"/>
              <a:t>по 0,2 литра     </a:t>
            </a:r>
            <a:endParaRPr lang="en-US" sz="2600" b="1" dirty="0" smtClean="0"/>
          </a:p>
          <a:p>
            <a:pPr>
              <a:buNone/>
            </a:pPr>
            <a:r>
              <a:rPr lang="en-US" sz="2600" b="1" dirty="0" smtClean="0"/>
              <a:t>     </a:t>
            </a:r>
            <a:r>
              <a:rPr lang="ru-RU" sz="2600" b="1" dirty="0" smtClean="0"/>
              <a:t>22</a:t>
            </a:r>
            <a:r>
              <a:rPr lang="en-US" sz="2600" b="1" dirty="0" smtClean="0"/>
              <a:t> </a:t>
            </a:r>
            <a:r>
              <a:rPr lang="ru-RU" sz="2600" b="1" dirty="0" smtClean="0"/>
              <a:t>(см2)</a:t>
            </a:r>
            <a:endParaRPr lang="ru-RU" sz="2600" dirty="0" smtClean="0"/>
          </a:p>
          <a:p>
            <a:r>
              <a:rPr lang="ru-RU" sz="2600" b="1" dirty="0" smtClean="0"/>
              <a:t> Экономия на выпуске 3000 пакетов по 0,2 литра:       </a:t>
            </a:r>
            <a:r>
              <a:rPr lang="en-US" sz="2600" b="1" dirty="0" smtClean="0"/>
              <a:t>             </a:t>
            </a:r>
          </a:p>
          <a:p>
            <a:pPr>
              <a:buNone/>
            </a:pPr>
            <a:r>
              <a:rPr lang="en-US" sz="2600" b="1" dirty="0" smtClean="0"/>
              <a:t>      </a:t>
            </a:r>
            <a:r>
              <a:rPr lang="ru-RU" sz="2600" b="1" dirty="0" smtClean="0"/>
              <a:t>66000(см2)</a:t>
            </a:r>
            <a:endParaRPr lang="ru-RU" sz="2600" dirty="0" smtClean="0"/>
          </a:p>
          <a:p>
            <a:r>
              <a:rPr lang="ru-RU" sz="2600" b="1" dirty="0" smtClean="0"/>
              <a:t>Для сравнения: площадь одного листа картона </a:t>
            </a:r>
          </a:p>
          <a:p>
            <a:pPr>
              <a:buNone/>
            </a:pPr>
            <a:r>
              <a:rPr lang="ru-RU" sz="2600" b="1" dirty="0" smtClean="0"/>
              <a:t>      5246 см2</a:t>
            </a:r>
            <a:endParaRPr lang="ru-RU" sz="2600" dirty="0" smtClean="0"/>
          </a:p>
          <a:p>
            <a:r>
              <a:rPr lang="ru-RU" sz="2600" b="1" dirty="0" smtClean="0"/>
              <a:t> Вывод:  </a:t>
            </a:r>
            <a:r>
              <a:rPr lang="ru-RU" sz="2600" b="1" u="sng" dirty="0" smtClean="0"/>
              <a:t>экономически более выгоден пакет, имеющий форму прямоугольного параллелепипеда</a:t>
            </a:r>
            <a:endParaRPr lang="ru-RU" sz="2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7934188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91281"/>
            <a:ext cx="6215106" cy="6161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План урока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Составление кластера</a:t>
            </a:r>
          </a:p>
          <a:p>
            <a:r>
              <a:rPr lang="ru-RU" dirty="0" smtClean="0">
                <a:latin typeface="Century" pitchFamily="18" charset="0"/>
              </a:rPr>
              <a:t>Решение простейших геометрических задач</a:t>
            </a:r>
          </a:p>
          <a:p>
            <a:r>
              <a:rPr lang="ru-RU" dirty="0" smtClean="0">
                <a:latin typeface="Century" pitchFamily="18" charset="0"/>
              </a:rPr>
              <a:t>Решение задач по готовым чертежам</a:t>
            </a:r>
          </a:p>
          <a:p>
            <a:r>
              <a:rPr lang="ru-RU" dirty="0" smtClean="0">
                <a:latin typeface="Century" pitchFamily="18" charset="0"/>
              </a:rPr>
              <a:t>Решение практической задачи</a:t>
            </a:r>
          </a:p>
          <a:p>
            <a:r>
              <a:rPr lang="ru-RU" dirty="0" smtClean="0">
                <a:latin typeface="Century" pitchFamily="18" charset="0"/>
              </a:rPr>
              <a:t>Подведение итогов</a:t>
            </a:r>
            <a:endParaRPr lang="ru-RU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Кластер - это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latin typeface="Century" pitchFamily="18" charset="0"/>
              </a:rPr>
              <a:t> </a:t>
            </a:r>
            <a:r>
              <a:rPr lang="ru-RU" dirty="0" smtClean="0">
                <a:latin typeface="Century" pitchFamily="18" charset="0"/>
              </a:rPr>
              <a:t>  англ</a:t>
            </a:r>
            <a:r>
              <a:rPr lang="ru-RU" dirty="0">
                <a:latin typeface="Century" pitchFamily="18" charset="0"/>
              </a:rPr>
              <a:t>. </a:t>
            </a:r>
            <a:r>
              <a:rPr lang="en-US" b="1" dirty="0" smtClean="0">
                <a:latin typeface="Century" pitchFamily="18" charset="0"/>
              </a:rPr>
              <a:t>Cluster</a:t>
            </a:r>
            <a:r>
              <a:rPr lang="ru-RU" dirty="0" smtClean="0">
                <a:latin typeface="Century" pitchFamily="18" charset="0"/>
              </a:rPr>
              <a:t>(</a:t>
            </a:r>
            <a:r>
              <a:rPr lang="ru-RU" dirty="0">
                <a:latin typeface="Century" pitchFamily="18" charset="0"/>
              </a:rPr>
              <a:t>группа, пучок, </a:t>
            </a:r>
            <a:r>
              <a:rPr lang="ru-RU" dirty="0" smtClean="0">
                <a:latin typeface="Century" pitchFamily="18" charset="0"/>
              </a:rPr>
              <a:t>гроздь); </a:t>
            </a:r>
            <a:r>
              <a:rPr lang="ru-RU" dirty="0">
                <a:latin typeface="Century" pitchFamily="18" charset="0"/>
              </a:rPr>
              <a:t>графическая модель-схема в виде иерархически разветвленного древа. Используется в классификации и </a:t>
            </a:r>
            <a:r>
              <a:rPr lang="ru-RU" dirty="0" smtClean="0">
                <a:latin typeface="Century" pitchFamily="18" charset="0"/>
              </a:rPr>
              <a:t>систематизации знаний, информации.</a:t>
            </a:r>
            <a:endParaRPr lang="ru-RU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Century" pitchFamily="18" charset="0"/>
              </a:rPr>
              <a:t>треугольники</a:t>
            </a:r>
            <a:endParaRPr lang="ru-RU" dirty="0">
              <a:solidFill>
                <a:srgbClr val="0070C0"/>
              </a:solidFill>
              <a:latin typeface="Century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С</a:t>
            </a:r>
          </a:p>
          <a:p>
            <a:pPr>
              <a:buNone/>
            </a:pPr>
            <a:r>
              <a:rPr lang="ru-RU" dirty="0" smtClean="0"/>
              <a:t>					АС=8</a:t>
            </a:r>
            <a:endParaRPr lang="ru-RU" dirty="0"/>
          </a:p>
          <a:p>
            <a:pPr>
              <a:buNone/>
            </a:pPr>
            <a:r>
              <a:rPr lang="ru-RU" dirty="0" smtClean="0"/>
              <a:t>					</a:t>
            </a:r>
            <a:r>
              <a:rPr lang="en-US" dirty="0" err="1" smtClean="0"/>
              <a:t>sinA</a:t>
            </a:r>
            <a:r>
              <a:rPr lang="en-US" dirty="0" smtClean="0"/>
              <a:t>=0</a:t>
            </a:r>
            <a:r>
              <a:rPr lang="ru-RU" dirty="0" smtClean="0"/>
              <a:t>,8</a:t>
            </a:r>
          </a:p>
          <a:p>
            <a:pPr>
              <a:buNone/>
            </a:pPr>
            <a:r>
              <a:rPr lang="ru-RU" dirty="0" smtClean="0"/>
              <a:t>					Найти высоту СН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                 	      Н      В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14348" y="1928802"/>
            <a:ext cx="3071834" cy="2714644"/>
          </a:xfrm>
          <a:prstGeom prst="triangle">
            <a:avLst>
              <a:gd name="adj" fmla="val 770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3"/>
          </p:cNvCxnSpPr>
          <p:nvPr/>
        </p:nvCxnSpPr>
        <p:spPr>
          <a:xfrm rot="16200000" flipH="1">
            <a:off x="1724212" y="3286124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928662" y="4214818"/>
            <a:ext cx="142876" cy="78581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		С	АВ=6</a:t>
            </a:r>
          </a:p>
          <a:p>
            <a:pPr>
              <a:buNone/>
            </a:pPr>
            <a:r>
              <a:rPr lang="ru-RU" dirty="0" smtClean="0"/>
              <a:t>					АС=7</a:t>
            </a:r>
            <a:endParaRPr lang="ru-RU" dirty="0"/>
          </a:p>
          <a:p>
            <a:pPr>
              <a:buNone/>
            </a:pPr>
            <a:r>
              <a:rPr lang="ru-RU" dirty="0" smtClean="0"/>
              <a:t>					ВС=5</a:t>
            </a:r>
          </a:p>
          <a:p>
            <a:pPr>
              <a:buNone/>
            </a:pPr>
            <a:r>
              <a:rPr lang="ru-RU" dirty="0" smtClean="0"/>
              <a:t>					Найти площадь 					треугольника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А				      В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714348" y="1857364"/>
            <a:ext cx="3071834" cy="3429024"/>
          </a:xfrm>
          <a:prstGeom prst="triangle">
            <a:avLst>
              <a:gd name="adj" fmla="val 7661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В</a:t>
            </a:r>
          </a:p>
          <a:p>
            <a:pPr>
              <a:buNone/>
            </a:pPr>
            <a:r>
              <a:rPr lang="ru-RU" dirty="0" smtClean="0"/>
              <a:t>					АВ=6</a:t>
            </a:r>
            <a:endParaRPr lang="ru-RU" dirty="0"/>
          </a:p>
          <a:p>
            <a:pPr>
              <a:buNone/>
            </a:pPr>
            <a:r>
              <a:rPr lang="ru-RU" dirty="0" smtClean="0"/>
              <a:t>					АС=8</a:t>
            </a:r>
          </a:p>
          <a:p>
            <a:pPr>
              <a:buNone/>
            </a:pPr>
            <a:r>
              <a:rPr lang="ru-RU" dirty="0" smtClean="0"/>
              <a:t>					ВС=10</a:t>
            </a:r>
            <a:endParaRPr lang="ru-RU" dirty="0"/>
          </a:p>
          <a:p>
            <a:pPr>
              <a:buNone/>
            </a:pPr>
            <a:r>
              <a:rPr lang="ru-RU" dirty="0" smtClean="0"/>
              <a:t>					Найти радиус описанной </a:t>
            </a:r>
          </a:p>
          <a:p>
            <a:pPr>
              <a:buNone/>
            </a:pPr>
            <a:r>
              <a:rPr lang="ru-RU" dirty="0" smtClean="0"/>
              <a:t>					окружности.</a:t>
            </a:r>
            <a:endParaRPr lang="ru-RU" dirty="0"/>
          </a:p>
          <a:p>
            <a:pPr>
              <a:buNone/>
            </a:pPr>
            <a:r>
              <a:rPr lang="ru-RU" dirty="0" smtClean="0"/>
              <a:t>     А			       С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142976" y="2285992"/>
            <a:ext cx="2857520" cy="2857520"/>
          </a:xfrm>
          <a:prstGeom prst="triangle">
            <a:avLst>
              <a:gd name="adj" fmla="val 1315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     </a:t>
            </a:r>
            <a:r>
              <a:rPr lang="en-US" dirty="0" smtClean="0"/>
              <a:t>S			        T        AP=3</a:t>
            </a:r>
          </a:p>
          <a:p>
            <a:pPr>
              <a:buNone/>
            </a:pPr>
            <a:r>
              <a:rPr lang="en-US" dirty="0" smtClean="0"/>
              <a:t>						        AC=4</a:t>
            </a:r>
            <a:endParaRPr lang="en-US" dirty="0"/>
          </a:p>
          <a:p>
            <a:pPr>
              <a:buNone/>
            </a:pPr>
            <a:r>
              <a:rPr lang="en-US" dirty="0" smtClean="0"/>
              <a:t>      P				F	        AB=1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					        PC=5</a:t>
            </a:r>
          </a:p>
          <a:p>
            <a:pPr>
              <a:buNone/>
            </a:pPr>
            <a:r>
              <a:rPr lang="en-US" dirty="0" smtClean="0"/>
              <a:t>		        </a:t>
            </a:r>
            <a:r>
              <a:rPr lang="ru-RU" dirty="0" smtClean="0"/>
              <a:t>В			С</a:t>
            </a:r>
            <a:r>
              <a:rPr lang="en-US" dirty="0"/>
              <a:t> </a:t>
            </a:r>
            <a:r>
              <a:rPr lang="en-US" dirty="0" smtClean="0"/>
              <a:t>     AD=√2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ru-RU" dirty="0" smtClean="0"/>
              <a:t>определите вид 					параллелепипеда</a:t>
            </a:r>
            <a:endParaRPr lang="ru-RU" dirty="0"/>
          </a:p>
          <a:p>
            <a:pPr>
              <a:buNone/>
            </a:pPr>
            <a:r>
              <a:rPr lang="ru-RU" dirty="0" smtClean="0"/>
              <a:t>      А				</a:t>
            </a:r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" name="Куб 3"/>
          <p:cNvSpPr/>
          <p:nvPr/>
        </p:nvSpPr>
        <p:spPr>
          <a:xfrm>
            <a:off x="1285852" y="2071678"/>
            <a:ext cx="3643338" cy="3214710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821505" y="3321843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1285852" y="4500570"/>
            <a:ext cx="785818" cy="7858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71670" y="4500570"/>
            <a:ext cx="285752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285852" y="4500570"/>
            <a:ext cx="3571900" cy="78581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85852" y="2928934"/>
            <a:ext cx="3571900" cy="1571636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   S					&lt;SAB=&lt;SAC</a:t>
            </a:r>
          </a:p>
          <a:p>
            <a:pPr>
              <a:buNone/>
            </a:pPr>
            <a:r>
              <a:rPr lang="en-US" dirty="0" smtClean="0"/>
              <a:t>						SC=10</a:t>
            </a:r>
            <a:endParaRPr lang="en-US" dirty="0"/>
          </a:p>
          <a:p>
            <a:pPr>
              <a:buNone/>
            </a:pPr>
            <a:r>
              <a:rPr lang="en-US" dirty="0" smtClean="0"/>
              <a:t>						BC=6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B</a:t>
            </a:r>
            <a:r>
              <a:rPr lang="ru-RU" dirty="0" smtClean="0"/>
              <a:t>	Найти площадь 					грани </a:t>
            </a:r>
            <a:r>
              <a:rPr lang="en-US" dirty="0" smtClean="0"/>
              <a:t>SBC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					C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928662" y="1643050"/>
            <a:ext cx="3143272" cy="3429024"/>
          </a:xfrm>
          <a:prstGeom prst="triangle">
            <a:avLst>
              <a:gd name="adj" fmla="val 226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</p:cNvCxnSpPr>
          <p:nvPr/>
        </p:nvCxnSpPr>
        <p:spPr>
          <a:xfrm rot="16200000" flipH="1">
            <a:off x="1892206" y="1392149"/>
            <a:ext cx="1857388" cy="23591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4" idx="4"/>
          </p:cNvCxnSpPr>
          <p:nvPr/>
        </p:nvCxnSpPr>
        <p:spPr>
          <a:xfrm rot="16200000" flipH="1">
            <a:off x="3250397" y="4250537"/>
            <a:ext cx="1571636" cy="7143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2"/>
          </p:cNvCxnSpPr>
          <p:nvPr/>
        </p:nvCxnSpPr>
        <p:spPr>
          <a:xfrm rot="5400000" flipH="1" flipV="1">
            <a:off x="1678761" y="2750339"/>
            <a:ext cx="1571636" cy="3071834"/>
          </a:xfrm>
          <a:prstGeom prst="line">
            <a:avLst/>
          </a:prstGeom>
          <a:ln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187</Words>
  <Application>Microsoft Office PowerPoint</Application>
  <PresentationFormat>Экран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Решение планиметрических задач на стереометрических чертежах          </vt:lpstr>
      <vt:lpstr>План урока</vt:lpstr>
      <vt:lpstr>Кластер - это</vt:lpstr>
      <vt:lpstr>треугольники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Практическое задание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планиметрических задач на стереометри          </dc:title>
  <dc:creator>Admin</dc:creator>
  <cp:lastModifiedBy>Admin</cp:lastModifiedBy>
  <cp:revision>21</cp:revision>
  <dcterms:created xsi:type="dcterms:W3CDTF">2013-05-13T16:08:18Z</dcterms:created>
  <dcterms:modified xsi:type="dcterms:W3CDTF">2013-05-14T16:51:23Z</dcterms:modified>
</cp:coreProperties>
</file>