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77" r:id="rId4"/>
    <p:sldId id="279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1" r:id="rId17"/>
    <p:sldId id="299" r:id="rId18"/>
    <p:sldId id="302" r:id="rId19"/>
    <p:sldId id="300" r:id="rId20"/>
    <p:sldId id="303" r:id="rId21"/>
    <p:sldId id="304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bumArtSma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2667000"/>
            <a:ext cx="5552738" cy="23083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ТЛАНДИЯ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SCOTLAND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gpipe_perfor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2314575" cy="5577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CA0L6ERV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152400"/>
            <a:ext cx="3429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37338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 игре музыкант нажимает локтем на мешок и воздух из него выходит по трубкам создавая мелодию. 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bumArtSma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24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Символом Шотландии издревле считался чертополох - колючее и красивое растение. Такова и Шотландия с ее холодными озерами и острыми скалами - сильная, суровая но загадочная и чрезвычайно красивая страна.</a:t>
            </a:r>
            <a:endParaRPr lang="ru-RU" sz="2800" dirty="0"/>
          </a:p>
        </p:txBody>
      </p:sp>
      <p:pic>
        <p:nvPicPr>
          <p:cNvPr id="3" name="Рисунок 2" descr="180px-Onopordum_acanthium_Canber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3143250" cy="2374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ea3_6da4ac6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0" y="3472458"/>
            <a:ext cx="4394152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en-US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АНГЛИЯ </a:t>
            </a:r>
            <a:endParaRPr lang="en-US" sz="80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en-US" sz="8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ENGLAND</a:t>
            </a:r>
            <a:endParaRPr lang="ru-RU" sz="80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endParaRPr lang="ru-RU" sz="54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9176025_a57182efd0a0d00b273ea48751d1552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92"/>
            <a:ext cx="9144000" cy="67386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Англия – самая большая часть Великобритании. В ней живет 83% всех жителей. Англия является административным центром Великобритании, а столица Англии – Лондон считается сердцем всей страны.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Лондоне находятся Букингемский дворец, в котором живет  </a:t>
            </a:r>
          </a:p>
          <a:p>
            <a:r>
              <a:rPr lang="ru-RU" sz="2400" dirty="0" smtClean="0"/>
              <a:t>                                    королевская семья.</a:t>
            </a:r>
            <a:endParaRPr lang="ru-RU" sz="2400" dirty="0"/>
          </a:p>
        </p:txBody>
      </p:sp>
      <p:pic>
        <p:nvPicPr>
          <p:cNvPr id="4" name="Рисунок 3" descr="buckinghampal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7303041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ae5_a2ab4b65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685800"/>
            <a:ext cx="514825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Трафальгардская площадь – главная площадь Лондона.</a:t>
            </a:r>
            <a:endParaRPr lang="ru-RU" sz="2800" dirty="0"/>
          </a:p>
        </p:txBody>
      </p:sp>
      <p:pic>
        <p:nvPicPr>
          <p:cNvPr id="3" name="Рисунок 2" descr="_42845469_tea_body_get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352800"/>
            <a:ext cx="4860544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412b67b119e3c853c008344e5_pre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91150" cy="347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91200" y="8382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Традиционное место встреч и празднования Нового года.</a:t>
            </a:r>
            <a:endParaRPr lang="ru-RU" sz="2800" dirty="0"/>
          </a:p>
        </p:txBody>
      </p:sp>
      <p:pic>
        <p:nvPicPr>
          <p:cNvPr id="4" name="Рисунок 3" descr="0_7ae3_577ff5ca_X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456527"/>
            <a:ext cx="5105400" cy="340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3581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Парады на Трафальгарской площади и традиционная смена караула представляют собой  уникальное и незабываемое зрелище.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3-073-Vestminsterskoe-abbatst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33400"/>
            <a:ext cx="4314825" cy="570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32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Гордо и величественно возвышается над Лондоном Вестминстерское Аббатство – центральная церковь страны.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Вестминстерское Аббатство – место захоронения членов королевской семьи и самых знаменитых людей страны. Есть среди памятников и памятник неизвестному солдату.</a:t>
            </a:r>
            <a:endParaRPr lang="ru-RU" sz="2000" dirty="0"/>
          </a:p>
        </p:txBody>
      </p:sp>
      <p:pic>
        <p:nvPicPr>
          <p:cNvPr id="3" name="Рисунок 2" descr="129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600200"/>
            <a:ext cx="5715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2209800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 времен образования Соединенного Королевства коронация происходит только здесь.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020080111496880665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0"/>
            <a:ext cx="5334000" cy="398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41910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Мрачным замком стоит в сердце Лондона – Тауэр. В прошлом Тауэр был крепостью, окруженною рвом, надежно защищающей ее обитателей от врагов.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_2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97"/>
            <a:ext cx="9144000" cy="66794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Шотландия занимает север острова Великобритания. Шотландия это удивительная и самая мистическая из всех частей британских островов.</a:t>
            </a:r>
            <a:endParaRPr lang="ru-RU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1a2a03403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"/>
            <a:ext cx="6096000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4611231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Прославился Тауэр как тюрьма для высокопоставленных особ. Сюда заключали неугодных правителям, здесь их пытали и казнили. Сегодня Тауэр представляет собой музей.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Особо хочется остановиться на легенде связанной с Тауэром. В замке-тюрьме всегда жили вороны. Правители Великобритании и просто жители верят, что если вороны покинут Тауэр – монархии настанет конец. Вот почему в замке столетиями живут вороны. Их кормят мясом с кровью специальные люди.</a:t>
            </a:r>
            <a:endParaRPr lang="ru-RU" sz="2400" dirty="0"/>
          </a:p>
        </p:txBody>
      </p:sp>
      <p:pic>
        <p:nvPicPr>
          <p:cNvPr id="3" name="Рисунок 2" descr="img_18457562_2461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362200"/>
            <a:ext cx="5658916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b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428625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конечно Биг-Бен. Символ Англии. Главные часы страны.</a:t>
            </a:r>
          </a:p>
          <a:p>
            <a:r>
              <a:rPr lang="ru-RU" sz="2400" dirty="0" smtClean="0"/>
              <a:t>Башня была возведена в 1858 году и долго считалась самыми большими часами в мире.</a:t>
            </a:r>
          </a:p>
          <a:p>
            <a:r>
              <a:rPr lang="ru-RU" sz="2400" dirty="0" smtClean="0"/>
              <a:t>На каждом циферблате</a:t>
            </a:r>
          </a:p>
          <a:p>
            <a:r>
              <a:rPr lang="ru-RU" sz="2400" dirty="0" smtClean="0"/>
              <a:t> написано на латыни</a:t>
            </a:r>
          </a:p>
          <a:p>
            <a:r>
              <a:rPr lang="ru-RU" sz="2000" b="1" i="1" dirty="0" smtClean="0"/>
              <a:t>«Боже храни королеву Викторию»</a:t>
            </a:r>
            <a:r>
              <a:rPr lang="ru-RU" sz="2400" b="1" dirty="0" smtClean="0"/>
              <a:t>, </a:t>
            </a:r>
          </a:p>
          <a:p>
            <a:r>
              <a:rPr lang="ru-RU" sz="2400" dirty="0" smtClean="0"/>
              <a:t>по периметру – </a:t>
            </a:r>
            <a:r>
              <a:rPr lang="ru-RU" sz="2400" i="1" dirty="0" smtClean="0"/>
              <a:t>«Слава Богу»</a:t>
            </a:r>
            <a:endParaRPr lang="ru-RU" sz="2400" i="1" dirty="0"/>
          </a:p>
        </p:txBody>
      </p:sp>
      <p:pic>
        <p:nvPicPr>
          <p:cNvPr id="6" name="Рисунок 5" descr="132914_14825_re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610791"/>
            <a:ext cx="2895600" cy="32472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Англичане говорят «</a:t>
            </a:r>
            <a:r>
              <a:rPr lang="en-US" sz="2000" dirty="0" smtClean="0"/>
              <a:t>No living man all things can</a:t>
            </a:r>
            <a:r>
              <a:rPr lang="ru-RU" sz="2000" dirty="0" smtClean="0"/>
              <a:t>» что значит нельзя объять необъятное. Нельзя рассказать о такой удивительной стране как Англия в двух словах.</a:t>
            </a:r>
          </a:p>
          <a:p>
            <a:endParaRPr lang="en-US" sz="2400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219200"/>
            <a:ext cx="3429000" cy="226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634112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657600"/>
            <a:ext cx="4378036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84930961_1173020239_britain_0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581400"/>
            <a:ext cx="4152900" cy="307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990600"/>
            <a:ext cx="3495674" cy="262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ngl_edinburg_zam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3733800"/>
          </a:xfrm>
          <a:prstGeom prst="rect">
            <a:avLst/>
          </a:prstGeom>
        </p:spPr>
      </p:pic>
      <p:pic>
        <p:nvPicPr>
          <p:cNvPr id="4" name="Рисунок 3" descr="250px-Stirlingcas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0"/>
            <a:ext cx="4343401" cy="2971800"/>
          </a:xfrm>
          <a:prstGeom prst="rect">
            <a:avLst/>
          </a:prstGeom>
        </p:spPr>
      </p:pic>
      <p:pic>
        <p:nvPicPr>
          <p:cNvPr id="5" name="Рисунок 4" descr="1236099833_glamis-castle-scotla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76800" cy="2971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Шотландия как ни одна страна мира </a:t>
            </a:r>
            <a:r>
              <a:rPr lang="ru-RU" dirty="0" smtClean="0"/>
              <a:t>богата старинными замками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4525963"/>
          </a:xfrm>
        </p:spPr>
        <p:txBody>
          <a:bodyPr/>
          <a:lstStyle/>
          <a:p>
            <a:r>
              <a:rPr lang="ru-RU" dirty="0" smtClean="0"/>
              <a:t>Легенды о приведениях в замках так любят рассказывать в Шотландии. И все-таки самым интригующим остается легенда озера Лох-Несс.</a:t>
            </a:r>
            <a:endParaRPr lang="ru-RU" dirty="0"/>
          </a:p>
        </p:txBody>
      </p:sp>
      <p:pic>
        <p:nvPicPr>
          <p:cNvPr id="4" name="Рисунок 3" descr="ло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62200"/>
            <a:ext cx="6143256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352800"/>
            <a:ext cx="8229600" cy="3048000"/>
          </a:xfrm>
        </p:spPr>
        <p:txBody>
          <a:bodyPr/>
          <a:lstStyle/>
          <a:p>
            <a:r>
              <a:rPr lang="ru-RU" dirty="0" smtClean="0"/>
              <a:t> Первое письменное упоминание о загадочном существе, обитающем в водах озера Лох-Несс, восходит к 565 году нашей эры. За это время свыше 4000 раз упоминалось о животном прозванном </a:t>
            </a:r>
            <a:r>
              <a:rPr lang="ru-RU" dirty="0" err="1" smtClean="0"/>
              <a:t>Несси</a:t>
            </a:r>
            <a:r>
              <a:rPr lang="ru-RU" dirty="0" smtClean="0"/>
              <a:t>. Тайна озера до сих пор не раскрыта.</a:t>
            </a:r>
          </a:p>
          <a:p>
            <a:endParaRPr lang="ru-RU" dirty="0"/>
          </a:p>
        </p:txBody>
      </p:sp>
      <p:pic>
        <p:nvPicPr>
          <p:cNvPr id="4" name="Рисунок 3" descr="несс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3505383" cy="325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80px-Nessi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685800"/>
            <a:ext cx="22860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c1SLGfxVMZYgd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219200"/>
            <a:ext cx="33528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2680-schottischer-krieger-rot-kostuem-scottish-warrior-red-costume.jpg"/>
          <p:cNvPicPr>
            <a:picLocks noChangeAspect="1"/>
          </p:cNvPicPr>
          <p:nvPr/>
        </p:nvPicPr>
        <p:blipFill>
          <a:blip r:embed="rId4"/>
          <a:srcRect l="22500" r="19375"/>
          <a:stretch>
            <a:fillRect/>
          </a:stretch>
        </p:blipFill>
        <p:spPr>
          <a:xfrm>
            <a:off x="228600" y="1143000"/>
            <a:ext cx="2362200" cy="551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3200" dirty="0" smtClean="0"/>
              <a:t>Согласно национальному костюму Шотландии мужчины должны носить юбку-килт.</a:t>
            </a:r>
            <a:endParaRPr lang="ru-RU" sz="3200" dirty="0"/>
          </a:p>
        </p:txBody>
      </p:sp>
      <p:pic>
        <p:nvPicPr>
          <p:cNvPr id="4" name="Содержимое 3" descr="Halloween_Costumes_014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600200"/>
            <a:ext cx="301542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Материал плотный в красно-синюю или зеленую клетку стал называться шотландка.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8029195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Говоря о Шотландии нельзя не упомянуть о национальном инструменте – волынке.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84312_5d701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381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bagpipe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200400"/>
            <a:ext cx="3352800" cy="3657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8600" y="228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Представляет собой резервуар из шкуры овцы или козы, вывернутой наизнанку , к которому прикрепляются три  трубки, одна трубка с восемью игровыми отверстиями  и специальная короткая трубка для вдувания воздуха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500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Презентация PowerPoint</vt:lpstr>
      <vt:lpstr>Презентация PowerPoint</vt:lpstr>
      <vt:lpstr>Шотландия как ни одна страна мира богата старинными замками.</vt:lpstr>
      <vt:lpstr>Презентация PowerPoint</vt:lpstr>
      <vt:lpstr>Презентация PowerPoint</vt:lpstr>
      <vt:lpstr> Согласно национальному костюму Шотландии мужчины должны носить юбку-килт.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Вера</cp:lastModifiedBy>
  <cp:revision>75</cp:revision>
  <dcterms:created xsi:type="dcterms:W3CDTF">2010-05-17T10:33:03Z</dcterms:created>
  <dcterms:modified xsi:type="dcterms:W3CDTF">2012-08-15T08:00:48Z</dcterms:modified>
</cp:coreProperties>
</file>