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8" r:id="rId3"/>
    <p:sldId id="265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кугыц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893" b="389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" name="Прямоугольник 13"/>
          <p:cNvSpPr/>
          <p:nvPr/>
        </p:nvSpPr>
        <p:spPr>
          <a:xfrm>
            <a:off x="1981200" y="1905000"/>
            <a:ext cx="46941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ИРЛАНДИЯ</a:t>
            </a:r>
          </a:p>
          <a:p>
            <a:pPr algn="ctr"/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IRELAND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CA6ETSIF.jpg"/>
          <p:cNvPicPr>
            <a:picLocks noGrp="1" noChangeAspect="1"/>
          </p:cNvPicPr>
          <p:nvPr>
            <p:ph idx="1"/>
          </p:nvPr>
        </p:nvPicPr>
        <p:blipFill>
          <a:blip r:embed="rId3"/>
          <a:srcRect b="4762"/>
          <a:stretch>
            <a:fillRect/>
          </a:stretch>
        </p:blipFill>
        <p:spPr>
          <a:xfrm>
            <a:off x="-228600" y="0"/>
            <a:ext cx="4800600" cy="3048000"/>
          </a:xfrm>
        </p:spPr>
      </p:pic>
      <p:pic>
        <p:nvPicPr>
          <p:cNvPr id="5" name="Рисунок 4" descr="еовео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124200"/>
            <a:ext cx="4876800" cy="3733800"/>
          </a:xfrm>
          <a:prstGeom prst="rect">
            <a:avLst/>
          </a:prstGeom>
        </p:spPr>
      </p:pic>
      <p:pic>
        <p:nvPicPr>
          <p:cNvPr id="6" name="Рисунок 5" descr="лал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0"/>
            <a:ext cx="4648200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33528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Ирландия – удивительная страна. Она состоит из великолепных скал, старинных замков с которыми связаны легенды и мифы.</a:t>
            </a:r>
          </a:p>
          <a:p>
            <a:r>
              <a:rPr lang="ru-RU" sz="2000" dirty="0" smtClean="0"/>
              <a:t>А главное Ирландия богата своими зелеными полями и частенько ее называют Изумрудной страной.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"/>
            <a:ext cx="8763000" cy="144779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Но не только из за зеленых полей и равнин зовут Ирландию Изумрудной. Национальный цвет жителей     </a:t>
            </a:r>
          </a:p>
          <a:p>
            <a:pPr>
              <a:buNone/>
            </a:pPr>
            <a:r>
              <a:rPr lang="ru-RU" sz="2800" dirty="0" smtClean="0"/>
              <a:t>                         этой страны -  зеленый.</a:t>
            </a:r>
            <a:endParaRPr lang="ru-RU" sz="2800" dirty="0"/>
          </a:p>
        </p:txBody>
      </p:sp>
      <p:pic>
        <p:nvPicPr>
          <p:cNvPr id="4" name="Рисунок 3" descr="f5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371600"/>
            <a:ext cx="6096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914400" y="6172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Откуда же такая привязанность к зеленому цвету</a:t>
            </a:r>
            <a:r>
              <a:rPr lang="en-US" sz="2400" dirty="0" smtClean="0"/>
              <a:t>?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St.Patrick’s Day</a:t>
            </a:r>
            <a:endParaRPr lang="ru-RU" sz="6000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lep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282321"/>
            <a:ext cx="5048250" cy="55756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4525963"/>
          </a:xfrm>
        </p:spPr>
        <p:txBody>
          <a:bodyPr/>
          <a:lstStyle/>
          <a:p>
            <a:r>
              <a:rPr lang="ru-RU" dirty="0" smtClean="0"/>
              <a:t>Главный ирландский праздник – День Святого Патрика. Символом этого праздника является трехлистный клевер.</a:t>
            </a:r>
            <a:endParaRPr lang="ru-RU" dirty="0"/>
          </a:p>
        </p:txBody>
      </p:sp>
      <p:pic>
        <p:nvPicPr>
          <p:cNvPr id="4" name="Рисунок 3" descr="200px-Irish_clove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7800" y="2057400"/>
            <a:ext cx="3543300" cy="3525584"/>
          </a:xfrm>
          <a:prstGeom prst="rect">
            <a:avLst/>
          </a:prstGeom>
        </p:spPr>
      </p:pic>
      <p:pic>
        <p:nvPicPr>
          <p:cNvPr id="5" name="Рисунок 4" descr="40992958_1237025751_5714bd884f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905000"/>
            <a:ext cx="3057525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55626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Считается, что тот кто найдет такой редкий клевер будет очень счастлив.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1"/>
            <a:ext cx="4419600" cy="35813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этот день Ирландия преображается. На улицах проходят парады, карнавальные шествия. Вся страна одевает зеленые костюмы и костюмы леприконов.</a:t>
            </a:r>
            <a:endParaRPr lang="ru-RU" dirty="0"/>
          </a:p>
        </p:txBody>
      </p:sp>
      <p:pic>
        <p:nvPicPr>
          <p:cNvPr id="5" name="Рисунок 4" descr="patrick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962400"/>
            <a:ext cx="4267200" cy="2724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u89_new637_8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00" y="4208145"/>
            <a:ext cx="2971800" cy="2134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atrick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0"/>
            <a:ext cx="43434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57080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4724400"/>
            <a:ext cx="2971800" cy="192616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1"/>
            <a:ext cx="8229600" cy="1447800"/>
          </a:xfrm>
        </p:spPr>
        <p:txBody>
          <a:bodyPr/>
          <a:lstStyle/>
          <a:p>
            <a:r>
              <a:rPr lang="ru-RU" dirty="0" smtClean="0"/>
              <a:t>Даже реку в Чикаго в День Святого Патрика окрашивают в зеленый цвет.</a:t>
            </a:r>
            <a:endParaRPr lang="ru-RU" dirty="0"/>
          </a:p>
        </p:txBody>
      </p:sp>
      <p:pic>
        <p:nvPicPr>
          <p:cNvPr id="4" name="Рисунок 3" descr="120px-Chicago_River_dyed_green,_focus_on_riv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523999"/>
            <a:ext cx="4191000" cy="274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9600" y="480060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показаться на улице без </a:t>
            </a:r>
          </a:p>
          <a:p>
            <a:r>
              <a:rPr lang="ru-RU" sz="2800" dirty="0" smtClean="0"/>
              <a:t>зеленого цвета тебя каждый </a:t>
            </a:r>
          </a:p>
          <a:p>
            <a:r>
              <a:rPr lang="ru-RU" sz="2800" dirty="0" smtClean="0"/>
              <a:t> незнакомец может ущипнуть.</a:t>
            </a:r>
          </a:p>
          <a:p>
            <a:r>
              <a:rPr lang="ru-RU" sz="2800" dirty="0" smtClean="0"/>
              <a:t> Такова традиция праздника.</a:t>
            </a:r>
            <a:endParaRPr lang="ru-RU" sz="2800" dirty="0"/>
          </a:p>
        </p:txBody>
      </p:sp>
      <p:pic>
        <p:nvPicPr>
          <p:cNvPr id="7" name="Рисунок 6" descr="1335604_3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676400"/>
            <a:ext cx="3962400" cy="2635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151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St.Patrick’s Day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Димон</dc:creator>
  <cp:lastModifiedBy>Вера</cp:lastModifiedBy>
  <cp:revision>75</cp:revision>
  <dcterms:created xsi:type="dcterms:W3CDTF">2010-05-17T10:33:03Z</dcterms:created>
  <dcterms:modified xsi:type="dcterms:W3CDTF">2012-08-15T07:59:42Z</dcterms:modified>
</cp:coreProperties>
</file>