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405BF5-2253-4734-A997-A39EFC2D39B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25498D-CEF7-409E-AB2C-2605BB9ED7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652120" cy="908720"/>
          </a:xfrm>
        </p:spPr>
        <p:txBody>
          <a:bodyPr/>
          <a:lstStyle/>
          <a:p>
            <a:r>
              <a:rPr lang="ru-RU" dirty="0" smtClean="0"/>
              <a:t>Пифагор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5724128" cy="51125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Пифагор Самосский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др.-греч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el-GR" dirty="0" smtClean="0">
                <a:solidFill>
                  <a:schemeClr val="tx1"/>
                </a:solidFill>
              </a:rPr>
              <a:t>Πυθαγόρας ὁ Σάμιος, </a:t>
            </a:r>
            <a:r>
              <a:rPr lang="ru-RU" dirty="0" smtClean="0">
                <a:solidFill>
                  <a:schemeClr val="tx1"/>
                </a:solidFill>
              </a:rPr>
              <a:t>лат. </a:t>
            </a:r>
            <a:r>
              <a:rPr lang="en-US" i="1" dirty="0" smtClean="0">
                <a:solidFill>
                  <a:schemeClr val="tx1"/>
                </a:solidFill>
              </a:rPr>
              <a:t>Pythagoras</a:t>
            </a:r>
            <a:r>
              <a:rPr lang="en-US" dirty="0" smtClean="0">
                <a:solidFill>
                  <a:schemeClr val="tx1"/>
                </a:solidFill>
              </a:rPr>
              <a:t>; 570—490 </a:t>
            </a:r>
            <a:r>
              <a:rPr lang="ru-RU" dirty="0" smtClean="0">
                <a:solidFill>
                  <a:schemeClr val="tx1"/>
                </a:solidFill>
              </a:rPr>
              <a:t>гг. до н. э.) — древнегреческий философ, математик и мистик, создатель религиозно-философской школы пифагорейцев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современном мире Пифагор считается великим математиком и космологом древности, однако ранние свидетельства до III в. до н. э. не упоминают о таких его заслугах. Как пишет </a:t>
            </a:r>
            <a:r>
              <a:rPr lang="ru-RU" dirty="0" err="1" smtClean="0">
                <a:solidFill>
                  <a:schemeClr val="tx1"/>
                </a:solidFill>
              </a:rPr>
              <a:t>Ямвлих</a:t>
            </a:r>
            <a:r>
              <a:rPr lang="ru-RU" dirty="0" smtClean="0">
                <a:solidFill>
                  <a:schemeClr val="tx1"/>
                </a:solidFill>
              </a:rPr>
              <a:t> про пифагорейцев: «</a:t>
            </a:r>
            <a:r>
              <a:rPr lang="ru-RU" i="1" dirty="0" smtClean="0">
                <a:solidFill>
                  <a:schemeClr val="tx1"/>
                </a:solidFill>
              </a:rPr>
              <a:t>У них также был замечательный обычай приписывать всё Пифагору и нисколько не присваивать себе славы первооткрывателей, кроме, может быть, нескольких случаев.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Античные авторы нашей </a:t>
            </a:r>
            <a:r>
              <a:rPr lang="ru-RU" dirty="0" smtClean="0">
                <a:solidFill>
                  <a:schemeClr val="tx1"/>
                </a:solidFill>
              </a:rPr>
              <a:t>эры </a:t>
            </a:r>
            <a:r>
              <a:rPr lang="ru-RU" dirty="0" smtClean="0">
                <a:solidFill>
                  <a:schemeClr val="tx1"/>
                </a:solidFill>
              </a:rPr>
              <a:t>отдают Пифагору авторство известной теоремы: квадрат гипотенузы прямоугольного треугольника равняется сумме квадратов катетов.</a:t>
            </a:r>
          </a:p>
          <a:p>
            <a:endParaRPr lang="ru-RU" dirty="0"/>
          </a:p>
        </p:txBody>
      </p:sp>
      <p:pic>
        <p:nvPicPr>
          <p:cNvPr id="1026" name="Picture 2" descr="Kapitolinischer 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0348" y="0"/>
            <a:ext cx="3463652" cy="461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14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Пифагор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Пифагор</dc:title>
  <dc:creator>Школа</dc:creator>
  <cp:lastModifiedBy>Школа</cp:lastModifiedBy>
  <cp:revision>1</cp:revision>
  <dcterms:created xsi:type="dcterms:W3CDTF">2014-03-16T18:06:12Z</dcterms:created>
  <dcterms:modified xsi:type="dcterms:W3CDTF">2014-03-16T18:13:21Z</dcterms:modified>
</cp:coreProperties>
</file>