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948F-E0ED-4920-8CD7-EF0B27D9AE6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9B0B-23E3-47E4-AE2A-3E00A205ED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948F-E0ED-4920-8CD7-EF0B27D9AE6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9B0B-23E3-47E4-AE2A-3E00A205E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948F-E0ED-4920-8CD7-EF0B27D9AE6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9B0B-23E3-47E4-AE2A-3E00A205E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948F-E0ED-4920-8CD7-EF0B27D9AE6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9B0B-23E3-47E4-AE2A-3E00A205E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948F-E0ED-4920-8CD7-EF0B27D9AE6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9B0B-23E3-47E4-AE2A-3E00A205E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948F-E0ED-4920-8CD7-EF0B27D9AE6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9B0B-23E3-47E4-AE2A-3E00A205E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948F-E0ED-4920-8CD7-EF0B27D9AE6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9B0B-23E3-47E4-AE2A-3E00A205E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948F-E0ED-4920-8CD7-EF0B27D9AE6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9B0B-23E3-47E4-AE2A-3E00A205E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948F-E0ED-4920-8CD7-EF0B27D9AE6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9B0B-23E3-47E4-AE2A-3E00A205E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948F-E0ED-4920-8CD7-EF0B27D9AE6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9B0B-23E3-47E4-AE2A-3E00A205ED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7E0948F-E0ED-4920-8CD7-EF0B27D9AE6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B939B0B-23E3-47E4-AE2A-3E00A205E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7E0948F-E0ED-4920-8CD7-EF0B27D9AE6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B939B0B-23E3-47E4-AE2A-3E00A205E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Архитектура </a:t>
            </a:r>
            <a:r>
              <a:rPr lang="ru-RU" dirty="0" smtClean="0"/>
              <a:t>ПК.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архитектура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725247"/>
          </a:xfrm>
        </p:spPr>
        <p:txBody>
          <a:bodyPr/>
          <a:lstStyle/>
          <a:p>
            <a:r>
              <a:rPr lang="en-US" dirty="0" smtClean="0"/>
              <a:t>COM</a:t>
            </a:r>
            <a:r>
              <a:rPr lang="ru-RU" dirty="0" smtClean="0"/>
              <a:t> порт – последовательный порт, который служит для подключения модемов.</a:t>
            </a:r>
            <a:endParaRPr lang="ru-RU" dirty="0"/>
          </a:p>
        </p:txBody>
      </p:sp>
      <p:sp>
        <p:nvSpPr>
          <p:cNvPr id="23554" name="AutoShape 2" descr="http://easycom.com.ua/data/mboard/1107281304/img/0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556" name="Picture 4" descr="http://easycom.com.ua/data/mboard/1107281304/img/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714752"/>
            <a:ext cx="4500594" cy="25128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Оперативная память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5"/>
            <a:ext cx="8229600" cy="228601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Оперативная память </a:t>
            </a:r>
            <a:r>
              <a:rPr lang="ru-RU" dirty="0" smtClean="0"/>
              <a:t>используется для временного хранения информации о запущенных программах и процессах.</a:t>
            </a:r>
          </a:p>
          <a:p>
            <a:r>
              <a:rPr lang="ru-RU" dirty="0" smtClean="0"/>
              <a:t>Скорость работы компьютера зависит:</a:t>
            </a:r>
          </a:p>
          <a:p>
            <a:r>
              <a:rPr lang="ru-RU" dirty="0" smtClean="0"/>
              <a:t>1) скорости Центрального Процессора</a:t>
            </a:r>
          </a:p>
          <a:p>
            <a:r>
              <a:rPr lang="ru-RU" dirty="0" smtClean="0"/>
              <a:t>2) объема Оперативной памяти</a:t>
            </a:r>
          </a:p>
          <a:p>
            <a:r>
              <a:rPr lang="ru-RU" dirty="0" smtClean="0"/>
              <a:t>3)скорости и объема памяти видео акселераторов.</a:t>
            </a:r>
            <a:endParaRPr lang="ru-RU" dirty="0"/>
          </a:p>
        </p:txBody>
      </p:sp>
      <p:pic>
        <p:nvPicPr>
          <p:cNvPr id="24578" name="Picture 2" descr="http://www.nix.ru/art/pic/web_news/2010/may/pb12741680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4000504"/>
            <a:ext cx="4284222" cy="2157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Центральный процессор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939429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ЦП</a:t>
            </a:r>
            <a:r>
              <a:rPr lang="ru-RU" dirty="0" smtClean="0"/>
              <a:t>  — электронный блок либо интегральная схема, исполняющая машинные инструкции, главная часть аппаратного обеспечения компьютера или программируемого логического контроллера.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2786058"/>
            <a:ext cx="857256" cy="32861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29124" y="2714620"/>
            <a:ext cx="4071966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1</a:t>
            </a:r>
            <a:r>
              <a:rPr lang="ru-RU" b="1" dirty="0" smtClean="0"/>
              <a:t>. АЛУ </a:t>
            </a:r>
            <a:r>
              <a:rPr lang="ru-RU" dirty="0" smtClean="0"/>
              <a:t>– арифметико-логическое устройство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29124" y="4000504"/>
            <a:ext cx="4143404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</a:t>
            </a:r>
            <a:r>
              <a:rPr lang="ru-RU" b="1" dirty="0" smtClean="0"/>
              <a:t>УУ</a:t>
            </a:r>
            <a:r>
              <a:rPr lang="ru-RU" dirty="0" smtClean="0"/>
              <a:t> – устройство управления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29124" y="5429264"/>
            <a:ext cx="4214842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</a:t>
            </a:r>
            <a:r>
              <a:rPr lang="ru-RU" b="1" dirty="0" smtClean="0"/>
              <a:t>КЭШ</a:t>
            </a:r>
            <a:r>
              <a:rPr lang="ru-RU" dirty="0" smtClean="0"/>
              <a:t> – память – быстрая память для хранения временных  данных.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143768" y="2714620"/>
            <a:ext cx="1357322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счетчик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714480" y="3357562"/>
            <a:ext cx="857256" cy="15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714480" y="3071810"/>
            <a:ext cx="857256" cy="15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714480" y="3643314"/>
            <a:ext cx="857256" cy="15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714480" y="4786322"/>
            <a:ext cx="857256" cy="15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714480" y="4214818"/>
            <a:ext cx="857256" cy="15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714480" y="3929066"/>
            <a:ext cx="857256" cy="15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714480" y="4500570"/>
            <a:ext cx="857256" cy="15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714480" y="5072074"/>
            <a:ext cx="857256" cy="15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714480" y="5357826"/>
            <a:ext cx="857256" cy="15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714480" y="5715016"/>
            <a:ext cx="857256" cy="15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5000628" y="4857760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5787240" y="485696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6930248" y="485696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6429388" y="4643446"/>
            <a:ext cx="1000132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Операнд 2</a:t>
            </a:r>
            <a:endParaRPr lang="ru-RU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500694" y="4643446"/>
            <a:ext cx="928694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Операнд 1</a:t>
            </a:r>
            <a:endParaRPr lang="ru-RU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429124" y="4643446"/>
            <a:ext cx="107157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Вид  операции</a:t>
            </a:r>
            <a:endParaRPr lang="ru-RU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358082" y="4643446"/>
            <a:ext cx="1214446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Результат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214414" y="2357430"/>
            <a:ext cx="22671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Оперативная память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Центральный процессор</a:t>
            </a:r>
            <a:endParaRPr lang="ru-RU" dirty="0"/>
          </a:p>
        </p:txBody>
      </p:sp>
      <p:pic>
        <p:nvPicPr>
          <p:cNvPr id="25602" name="Picture 2" descr="http://spec-win.ru/files/Wiki/CP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714488"/>
            <a:ext cx="6715172" cy="44655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2714620"/>
            <a:ext cx="85151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за внимание!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Понятие архитектуры в информатике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Магистраль </a:t>
            </a:r>
            <a:r>
              <a:rPr lang="ru-RU" dirty="0" smtClean="0"/>
              <a:t> -  любая связь, по которой информация  переходит от одного логического устройства к другому.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Модульная архитектура </a:t>
            </a:r>
            <a:r>
              <a:rPr lang="ru-RU" dirty="0" smtClean="0"/>
              <a:t>– такое представление архитектурного компонента в виде набора компонентов модулей, каждый из которых является отдельным архитектурным компонентом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архитектура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2643206" cy="242889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Магистрали в ЭВМ условно разделяются на 2 вида: </a:t>
            </a:r>
          </a:p>
          <a:p>
            <a:r>
              <a:rPr lang="ru-RU" dirty="0" smtClean="0"/>
              <a:t>1)Северный мост </a:t>
            </a:r>
          </a:p>
          <a:p>
            <a:r>
              <a:rPr lang="ru-RU" dirty="0" smtClean="0"/>
              <a:t>2)Южный мост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14744" y="2214554"/>
            <a:ext cx="1357322" cy="50006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Оперативная память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286512" y="2143116"/>
            <a:ext cx="1357322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Центральный процессор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14744" y="3286124"/>
            <a:ext cx="1357322" cy="50006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Видео  акселератор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857884" y="4000504"/>
            <a:ext cx="1714512" cy="6429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PSI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шина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488" y="4000504"/>
            <a:ext cx="1428760" cy="92869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DMA</a:t>
            </a:r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шина</a:t>
            </a:r>
          </a:p>
          <a:p>
            <a:pPr algn="ctr"/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(прямой доступ к памяти</a:t>
            </a:r>
            <a:endParaRPr lang="ru-RU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00430" y="5500702"/>
            <a:ext cx="1000132" cy="5000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RS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-порт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29190" y="5929330"/>
            <a:ext cx="1071570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USB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порт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643702" y="6000768"/>
            <a:ext cx="1000132" cy="5000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Сетевая плата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5272" y="5572140"/>
            <a:ext cx="1214414" cy="6429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COM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контроллер</a:t>
            </a:r>
            <a:endParaRPr lang="ru-RU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715272" y="3714752"/>
            <a:ext cx="1214414" cy="7143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LPT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контроллер</a:t>
            </a:r>
            <a:endParaRPr lang="ru-RU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5" name="Прямая соединительная линия 14"/>
          <p:cNvCxnSpPr>
            <a:stCxn id="4" idx="3"/>
            <a:endCxn id="5" idx="1"/>
          </p:cNvCxnSpPr>
          <p:nvPr/>
        </p:nvCxnSpPr>
        <p:spPr>
          <a:xfrm flipV="1">
            <a:off x="5072066" y="2428868"/>
            <a:ext cx="1214446" cy="35719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4" idx="2"/>
            <a:endCxn id="6" idx="0"/>
          </p:cNvCxnSpPr>
          <p:nvPr/>
        </p:nvCxnSpPr>
        <p:spPr>
          <a:xfrm rot="5400000">
            <a:off x="4107653" y="3000372"/>
            <a:ext cx="571504" cy="1588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H="1">
            <a:off x="6232934" y="3339703"/>
            <a:ext cx="1285884" cy="35719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5072066" y="3500438"/>
            <a:ext cx="1785950" cy="35719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7" idx="1"/>
            <a:endCxn id="8" idx="3"/>
          </p:cNvCxnSpPr>
          <p:nvPr/>
        </p:nvCxnSpPr>
        <p:spPr>
          <a:xfrm rot="10800000" flipV="1">
            <a:off x="4286248" y="4321975"/>
            <a:ext cx="1571636" cy="142876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7" idx="2"/>
            <a:endCxn id="9" idx="3"/>
          </p:cNvCxnSpPr>
          <p:nvPr/>
        </p:nvCxnSpPr>
        <p:spPr>
          <a:xfrm rot="5400000">
            <a:off x="5054207" y="4089801"/>
            <a:ext cx="1107289" cy="2214578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7" idx="2"/>
            <a:endCxn id="10" idx="0"/>
          </p:cNvCxnSpPr>
          <p:nvPr/>
        </p:nvCxnSpPr>
        <p:spPr>
          <a:xfrm rot="5400000">
            <a:off x="5447116" y="4661306"/>
            <a:ext cx="1285884" cy="1250165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7" idx="2"/>
            <a:endCxn id="11" idx="0"/>
          </p:cNvCxnSpPr>
          <p:nvPr/>
        </p:nvCxnSpPr>
        <p:spPr>
          <a:xfrm rot="16200000" flipH="1">
            <a:off x="6250793" y="5107793"/>
            <a:ext cx="1357322" cy="428628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7" idx="3"/>
            <a:endCxn id="12" idx="0"/>
          </p:cNvCxnSpPr>
          <p:nvPr/>
        </p:nvCxnSpPr>
        <p:spPr>
          <a:xfrm>
            <a:off x="7572396" y="4321975"/>
            <a:ext cx="750083" cy="1250165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7" idx="3"/>
            <a:endCxn id="13" idx="1"/>
          </p:cNvCxnSpPr>
          <p:nvPr/>
        </p:nvCxnSpPr>
        <p:spPr>
          <a:xfrm flipV="1">
            <a:off x="7572396" y="4071942"/>
            <a:ext cx="142876" cy="250033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архитектура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653809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Главным устройством на южном мосту является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системная шина</a:t>
            </a:r>
            <a:r>
              <a:rPr lang="ru-RU" sz="2400" dirty="0" smtClean="0"/>
              <a:t>( системная плата, материнская плата). Все устройства, подключаемые к данной шине называются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периферическими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1026" name="Picture 2" descr="http://increaseblog.ru/wp-content/uploads/2011/12/materukhin.ru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429000"/>
            <a:ext cx="5000660" cy="31500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архитектура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1939561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Самый быстрый доступ к памяти на южном мосте осуществляется при помощи 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DMA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 шины</a:t>
            </a:r>
            <a:r>
              <a:rPr lang="ru-RU" sz="2400" dirty="0" smtClean="0"/>
              <a:t>. Основными периферическими устройствами, использующими </a:t>
            </a:r>
            <a:r>
              <a:rPr lang="en-US" sz="2400" dirty="0" smtClean="0"/>
              <a:t> DMA </a:t>
            </a:r>
            <a:r>
              <a:rPr lang="ru-RU" sz="2400" dirty="0" smtClean="0"/>
              <a:t>являются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жесткий диск </a:t>
            </a:r>
            <a:r>
              <a:rPr lang="ru-RU" sz="2400" dirty="0" smtClean="0"/>
              <a:t>и 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DVD</a:t>
            </a:r>
            <a:r>
              <a:rPr lang="en-US" sz="2400" dirty="0" smtClean="0"/>
              <a:t>. </a:t>
            </a:r>
            <a:r>
              <a:rPr lang="ru-RU" sz="2400" dirty="0" smtClean="0"/>
              <a:t>Подключение происходит при помощи 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SATA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 портов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18434" name="Picture 2" descr="http://www.nortel.ru/wp-content/uploads/2013/09/%D0%9F%D0%BE%D0%B2%D1%80%D0%B5%D0%B6%D0%B4%D0%B5%D0%BD%D0%BD%D1%8B%D0%B9-%D0%B6%D0%B5%D1%81%D1%82%D0%BA%D0%B8%D0%B9-%D0%B4%D0%B8%D1%81%D0%B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857628"/>
            <a:ext cx="2463198" cy="2179931"/>
          </a:xfrm>
          <a:prstGeom prst="rect">
            <a:avLst/>
          </a:prstGeom>
          <a:noFill/>
        </p:spPr>
      </p:pic>
      <p:sp>
        <p:nvSpPr>
          <p:cNvPr id="18436" name="AutoShape 4" descr="http://mir-pc.ucoz.ru/Kartinki/dvd-rom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38" name="Picture 6" descr="http://mir-pc.ucoz.ru/Kartinki/dvd-ro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4214818"/>
            <a:ext cx="2571768" cy="1710226"/>
          </a:xfrm>
          <a:prstGeom prst="rect">
            <a:avLst/>
          </a:prstGeom>
          <a:noFill/>
        </p:spPr>
      </p:pic>
      <p:pic>
        <p:nvPicPr>
          <p:cNvPr id="18440" name="Picture 8" descr="http://www.orientrus.ru/UserFiles/Image/Cable%20SATA%2090%20degre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4071942"/>
            <a:ext cx="2000244" cy="20002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архитектура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225181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USB</a:t>
            </a:r>
            <a:r>
              <a:rPr lang="en-US" dirty="0" smtClean="0"/>
              <a:t> –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Universal Serial Bus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smtClean="0"/>
              <a:t>– универсальная, последовательная шина.</a:t>
            </a:r>
            <a:endParaRPr lang="ru-RU" dirty="0"/>
          </a:p>
        </p:txBody>
      </p:sp>
      <p:pic>
        <p:nvPicPr>
          <p:cNvPr id="19458" name="Picture 2" descr="http://support.usr.com/education/periphimg/USB-connectors-edu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143248"/>
            <a:ext cx="7368069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архитектура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796685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DVI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порт </a:t>
            </a:r>
            <a:r>
              <a:rPr lang="ru-RU" dirty="0" smtClean="0"/>
              <a:t>– используется для подключения мониторов.</a:t>
            </a:r>
            <a:endParaRPr lang="ru-RU" dirty="0"/>
          </a:p>
        </p:txBody>
      </p:sp>
      <p:pic>
        <p:nvPicPr>
          <p:cNvPr id="20482" name="Picture 2" descr="http://www.xtechx.ru/images/stories/Imagenews/DVI_cable-kab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105004"/>
            <a:ext cx="3643338" cy="2487854"/>
          </a:xfrm>
          <a:prstGeom prst="rect">
            <a:avLst/>
          </a:prstGeom>
          <a:noFill/>
        </p:spPr>
      </p:pic>
      <p:pic>
        <p:nvPicPr>
          <p:cNvPr id="20484" name="Picture 4" descr="http://www.3dnews.ru/assets/external/illustrations/2008/11/24/10412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429000"/>
            <a:ext cx="2928958" cy="2987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архитектура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582371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RS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 порты </a:t>
            </a:r>
            <a:r>
              <a:rPr lang="ru-RU" dirty="0" smtClean="0"/>
              <a:t>– используются для подключения клавиатуры и мыши.</a:t>
            </a:r>
            <a:endParaRPr lang="ru-RU" dirty="0"/>
          </a:p>
        </p:txBody>
      </p:sp>
      <p:pic>
        <p:nvPicPr>
          <p:cNvPr id="21506" name="Picture 2" descr="http://www.rlocman.ru/i/Image/2009/02/11/Ris_15_1_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000372"/>
            <a:ext cx="5929354" cy="36084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архитектура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439495"/>
          </a:xfrm>
        </p:spPr>
        <p:txBody>
          <a:bodyPr/>
          <a:lstStyle/>
          <a:p>
            <a:r>
              <a:rPr lang="en-US" dirty="0" smtClean="0"/>
              <a:t>LPT </a:t>
            </a:r>
            <a:r>
              <a:rPr lang="ru-RU" dirty="0" smtClean="0"/>
              <a:t>порт – параллельный порт, который используется для подключения принтеров.</a:t>
            </a:r>
            <a:endParaRPr lang="ru-RU" dirty="0"/>
          </a:p>
        </p:txBody>
      </p:sp>
      <p:pic>
        <p:nvPicPr>
          <p:cNvPr id="22530" name="Picture 2" descr="http://lessonradio.narod.ru/LPT_Port/LPT_Port_1/LPT_Port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928934"/>
            <a:ext cx="6096000" cy="3714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77</TotalTime>
  <Words>287</Words>
  <Application>Microsoft Office PowerPoint</Application>
  <PresentationFormat>Экран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Модульная</vt:lpstr>
      <vt:lpstr>Архитектура ПК.</vt:lpstr>
      <vt:lpstr>Понятие архитектуры в информатике</vt:lpstr>
      <vt:lpstr>Общая архитектура</vt:lpstr>
      <vt:lpstr>Общая архитектура</vt:lpstr>
      <vt:lpstr>Общая архитектура</vt:lpstr>
      <vt:lpstr>Общая архитектура</vt:lpstr>
      <vt:lpstr>Общая архитектура</vt:lpstr>
      <vt:lpstr>Общая архитектура</vt:lpstr>
      <vt:lpstr>Общая архитектура</vt:lpstr>
      <vt:lpstr>Общая архитектура</vt:lpstr>
      <vt:lpstr>Оперативная память</vt:lpstr>
      <vt:lpstr>Центральный процессор</vt:lpstr>
      <vt:lpstr>Центральный процессор</vt:lpstr>
      <vt:lpstr>Слайд 14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Архитектура ПЭВМ.</dc:title>
  <dc:creator>Admin</dc:creator>
  <cp:lastModifiedBy>Даниил</cp:lastModifiedBy>
  <cp:revision>9</cp:revision>
  <dcterms:created xsi:type="dcterms:W3CDTF">2014-05-22T16:57:29Z</dcterms:created>
  <dcterms:modified xsi:type="dcterms:W3CDTF">2014-05-23T08:47:34Z</dcterms:modified>
</cp:coreProperties>
</file>