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E0948F-E0ED-4920-8CD7-EF0B27D9AE6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939B0B-23E3-47E4-AE2A-3E00A205E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Архитектура </a:t>
            </a:r>
            <a:r>
              <a:rPr lang="ru-RU" dirty="0" smtClean="0"/>
              <a:t>ПК.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25247"/>
          </a:xfrm>
        </p:spPr>
        <p:txBody>
          <a:bodyPr/>
          <a:lstStyle/>
          <a:p>
            <a:r>
              <a:rPr lang="en-US" dirty="0" smtClean="0"/>
              <a:t>COM</a:t>
            </a:r>
            <a:r>
              <a:rPr lang="ru-RU" dirty="0" smtClean="0"/>
              <a:t> порт – последовательный порт, который служит для подключения модемов.</a:t>
            </a:r>
            <a:endParaRPr lang="ru-RU" dirty="0"/>
          </a:p>
        </p:txBody>
      </p:sp>
      <p:sp>
        <p:nvSpPr>
          <p:cNvPr id="23554" name="AutoShape 2" descr="http://easycom.com.ua/data/mboard/1107281304/img/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6" name="Picture 4" descr="http://easycom.com.ua/data/mboard/1107281304/img/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714752"/>
            <a:ext cx="4500594" cy="2512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Оперативная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22860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Оперативная память </a:t>
            </a:r>
            <a:r>
              <a:rPr lang="ru-RU" dirty="0" smtClean="0"/>
              <a:t>используется для временного хранения информации о запущенных программах и процессах.</a:t>
            </a:r>
          </a:p>
          <a:p>
            <a:r>
              <a:rPr lang="ru-RU" dirty="0" smtClean="0"/>
              <a:t>Скорость работы компьютера зависит:</a:t>
            </a:r>
          </a:p>
          <a:p>
            <a:r>
              <a:rPr lang="ru-RU" dirty="0" smtClean="0"/>
              <a:t>1) скорости Центрального Процессора</a:t>
            </a:r>
          </a:p>
          <a:p>
            <a:r>
              <a:rPr lang="ru-RU" dirty="0" smtClean="0"/>
              <a:t>2) объема Оперативной памяти</a:t>
            </a:r>
          </a:p>
          <a:p>
            <a:r>
              <a:rPr lang="ru-RU" dirty="0" smtClean="0"/>
              <a:t>3)скорости и объема памяти видео акселераторов.</a:t>
            </a:r>
            <a:endParaRPr lang="ru-RU" dirty="0"/>
          </a:p>
        </p:txBody>
      </p:sp>
      <p:pic>
        <p:nvPicPr>
          <p:cNvPr id="24578" name="Picture 2" descr="http://www.nix.ru/art/pic/web_news/2010/may/pb1274168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000504"/>
            <a:ext cx="4284222" cy="2157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Центральный процессор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93942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ЦП</a:t>
            </a:r>
            <a:r>
              <a:rPr lang="ru-RU" dirty="0" smtClean="0"/>
              <a:t>  — электронный блок либо интегральная схема, исполняющая машинные инструкции, главная часть аппаратного обеспечения компьютера или программируемого логического контроллера.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786058"/>
            <a:ext cx="857256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2714620"/>
            <a:ext cx="407196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</a:t>
            </a:r>
            <a:r>
              <a:rPr lang="ru-RU" b="1" dirty="0" smtClean="0"/>
              <a:t>. АЛУ </a:t>
            </a:r>
            <a:r>
              <a:rPr lang="ru-RU" dirty="0" smtClean="0"/>
              <a:t>– арифметико-логическое устройство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000504"/>
            <a:ext cx="414340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</a:t>
            </a:r>
            <a:r>
              <a:rPr lang="ru-RU" b="1" dirty="0" smtClean="0"/>
              <a:t>УУ</a:t>
            </a:r>
            <a:r>
              <a:rPr lang="ru-RU" dirty="0" smtClean="0"/>
              <a:t> – устройство управления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5429264"/>
            <a:ext cx="42148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</a:t>
            </a:r>
            <a:r>
              <a:rPr lang="ru-RU" b="1" dirty="0" smtClean="0"/>
              <a:t>КЭШ</a:t>
            </a:r>
            <a:r>
              <a:rPr lang="ru-RU" dirty="0" smtClean="0"/>
              <a:t> – память – быстрая память для хранения временных  данных.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2714620"/>
            <a:ext cx="135732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счетчик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14480" y="3357562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14480" y="3071810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14480" y="3643314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14480" y="4786322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14480" y="4214818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14480" y="3929066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14480" y="4500570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14480" y="5072074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14480" y="5357826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14480" y="5715016"/>
            <a:ext cx="857256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000628" y="485776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787240" y="485696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930248" y="485696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429388" y="4643446"/>
            <a:ext cx="100013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Операнд 2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4643446"/>
            <a:ext cx="928694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Операнд 1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29124" y="4643446"/>
            <a:ext cx="107157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Вид  операции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58082" y="4643446"/>
            <a:ext cx="121444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Результат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14414" y="2357430"/>
            <a:ext cx="2267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Оперативная память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Центральный процессор</a:t>
            </a:r>
            <a:endParaRPr lang="ru-RU" dirty="0"/>
          </a:p>
        </p:txBody>
      </p:sp>
      <p:pic>
        <p:nvPicPr>
          <p:cNvPr id="25602" name="Picture 2" descr="http://spec-win.ru/files/Wiki/CP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715172" cy="4465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714620"/>
            <a:ext cx="8515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архитектуры в информатике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Магистраль </a:t>
            </a:r>
            <a:r>
              <a:rPr lang="ru-RU" dirty="0" smtClean="0"/>
              <a:t> -  любая связь, по которой информация  переходит от одного логического устройства к другому.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Модульная архитектура </a:t>
            </a:r>
            <a:r>
              <a:rPr lang="ru-RU" dirty="0" smtClean="0"/>
              <a:t>– такое представление архитектурного компонента в виде набора компонентов модулей, каждый из которых является отдельным архитектурным компонентом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2643206" cy="24288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Магистрали в ЭВМ условно разделяются на 2 вида: </a:t>
            </a:r>
          </a:p>
          <a:p>
            <a:r>
              <a:rPr lang="ru-RU" dirty="0" smtClean="0"/>
              <a:t>1)Северный мост </a:t>
            </a:r>
          </a:p>
          <a:p>
            <a:r>
              <a:rPr lang="ru-RU" dirty="0" smtClean="0"/>
              <a:t>2)Южный мост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2214554"/>
            <a:ext cx="1357322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Оперативная память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2143116"/>
            <a:ext cx="1357322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Центральный процессор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3286124"/>
            <a:ext cx="1357322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Видео  акселератор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000504"/>
            <a:ext cx="1714512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PSI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шина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4000504"/>
            <a:ext cx="1428760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DMA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шина</a:t>
            </a:r>
          </a:p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(прямой доступ к памяти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5500702"/>
            <a:ext cx="1000132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RS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-порт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5929330"/>
            <a:ext cx="1071570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USB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порт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6000768"/>
            <a:ext cx="1000132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Сетевая плата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5272" y="5572140"/>
            <a:ext cx="121441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COM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контроллер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15272" y="3714752"/>
            <a:ext cx="1214414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LPT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контроллер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4" idx="3"/>
            <a:endCxn id="5" idx="1"/>
          </p:cNvCxnSpPr>
          <p:nvPr/>
        </p:nvCxnSpPr>
        <p:spPr>
          <a:xfrm flipV="1">
            <a:off x="5072066" y="2428868"/>
            <a:ext cx="1214446" cy="3571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2"/>
            <a:endCxn id="6" idx="0"/>
          </p:cNvCxnSpPr>
          <p:nvPr/>
        </p:nvCxnSpPr>
        <p:spPr>
          <a:xfrm rot="5400000">
            <a:off x="4107653" y="3000372"/>
            <a:ext cx="571504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6232934" y="3339703"/>
            <a:ext cx="1285884" cy="3571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072066" y="3500438"/>
            <a:ext cx="1785950" cy="3571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1"/>
            <a:endCxn id="8" idx="3"/>
          </p:cNvCxnSpPr>
          <p:nvPr/>
        </p:nvCxnSpPr>
        <p:spPr>
          <a:xfrm rot="10800000" flipV="1">
            <a:off x="4286248" y="4321975"/>
            <a:ext cx="1571636" cy="142876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7" idx="2"/>
            <a:endCxn id="9" idx="3"/>
          </p:cNvCxnSpPr>
          <p:nvPr/>
        </p:nvCxnSpPr>
        <p:spPr>
          <a:xfrm rot="5400000">
            <a:off x="5054207" y="4089801"/>
            <a:ext cx="1107289" cy="2214578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7" idx="2"/>
            <a:endCxn id="10" idx="0"/>
          </p:cNvCxnSpPr>
          <p:nvPr/>
        </p:nvCxnSpPr>
        <p:spPr>
          <a:xfrm rot="5400000">
            <a:off x="5447116" y="4661306"/>
            <a:ext cx="1285884" cy="1250165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7" idx="2"/>
            <a:endCxn id="11" idx="0"/>
          </p:cNvCxnSpPr>
          <p:nvPr/>
        </p:nvCxnSpPr>
        <p:spPr>
          <a:xfrm rot="16200000" flipH="1">
            <a:off x="6250793" y="5107793"/>
            <a:ext cx="1357322" cy="428628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7" idx="3"/>
            <a:endCxn id="12" idx="0"/>
          </p:cNvCxnSpPr>
          <p:nvPr/>
        </p:nvCxnSpPr>
        <p:spPr>
          <a:xfrm>
            <a:off x="7572396" y="4321975"/>
            <a:ext cx="750083" cy="1250165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7" idx="3"/>
            <a:endCxn id="13" idx="1"/>
          </p:cNvCxnSpPr>
          <p:nvPr/>
        </p:nvCxnSpPr>
        <p:spPr>
          <a:xfrm flipV="1">
            <a:off x="7572396" y="4071942"/>
            <a:ext cx="142876" cy="25003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65380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Главным устройством на южном мосту является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системная шина</a:t>
            </a:r>
            <a:r>
              <a:rPr lang="ru-RU" sz="2400" dirty="0" smtClean="0"/>
              <a:t>( системная плата, материнская плата). Все устройства, подключаемые к данной шине называются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периферическими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6" name="Picture 2" descr="http://increaseblog.ru/wp-content/uploads/2011/12/materukhin.ru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29000"/>
            <a:ext cx="5000660" cy="3150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1939561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Самый быстрый доступ к памяти на южном мосте осуществляется при помощи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DMA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шины</a:t>
            </a:r>
            <a:r>
              <a:rPr lang="ru-RU" sz="2400" dirty="0" smtClean="0"/>
              <a:t>. Основными периферическими устройствами, использующими </a:t>
            </a:r>
            <a:r>
              <a:rPr lang="en-US" sz="2400" dirty="0" smtClean="0"/>
              <a:t> DMA </a:t>
            </a:r>
            <a:r>
              <a:rPr lang="ru-RU" sz="2400" dirty="0" smtClean="0"/>
              <a:t>являются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жесткий диск </a:t>
            </a:r>
            <a:r>
              <a:rPr lang="ru-RU" sz="2400" dirty="0" smtClean="0"/>
              <a:t>и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DVD</a:t>
            </a:r>
            <a:r>
              <a:rPr lang="en-US" sz="2400" dirty="0" smtClean="0"/>
              <a:t>. </a:t>
            </a:r>
            <a:r>
              <a:rPr lang="ru-RU" sz="2400" dirty="0" smtClean="0"/>
              <a:t>Подключение происходит при помощи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SATA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портов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8434" name="Picture 2" descr="http://www.nortel.ru/wp-content/uploads/2013/09/%D0%9F%D0%BE%D0%B2%D1%80%D0%B5%D0%B6%D0%B4%D0%B5%D0%BD%D0%BD%D1%8B%D0%B9-%D0%B6%D0%B5%D1%81%D1%82%D0%BA%D0%B8%D0%B9-%D0%B4%D0%B8%D1%81%D0%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8"/>
            <a:ext cx="2463198" cy="2179931"/>
          </a:xfrm>
          <a:prstGeom prst="rect">
            <a:avLst/>
          </a:prstGeom>
          <a:noFill/>
        </p:spPr>
      </p:pic>
      <p:sp>
        <p:nvSpPr>
          <p:cNvPr id="18436" name="AutoShape 4" descr="http://mir-pc.ucoz.ru/Kartinki/dvd-ro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http://mir-pc.ucoz.ru/Kartinki/dvd-r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214818"/>
            <a:ext cx="2571768" cy="1710226"/>
          </a:xfrm>
          <a:prstGeom prst="rect">
            <a:avLst/>
          </a:prstGeom>
          <a:noFill/>
        </p:spPr>
      </p:pic>
      <p:pic>
        <p:nvPicPr>
          <p:cNvPr id="18440" name="Picture 8" descr="http://www.orientrus.ru/UserFiles/Image/Cable%20SATA%2090%20degre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071942"/>
            <a:ext cx="2000244" cy="2000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25181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USB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Universal Serial Bus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универсальная, последовательная шина.</a:t>
            </a:r>
            <a:endParaRPr lang="ru-RU" dirty="0"/>
          </a:p>
        </p:txBody>
      </p:sp>
      <p:pic>
        <p:nvPicPr>
          <p:cNvPr id="19458" name="Picture 2" descr="http://support.usr.com/education/periphimg/USB-connectors-ed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7368069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9668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DVI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порт </a:t>
            </a:r>
            <a:r>
              <a:rPr lang="ru-RU" dirty="0" smtClean="0"/>
              <a:t>– используется для подключения мониторов.</a:t>
            </a:r>
            <a:endParaRPr lang="ru-RU" dirty="0"/>
          </a:p>
        </p:txBody>
      </p:sp>
      <p:pic>
        <p:nvPicPr>
          <p:cNvPr id="20482" name="Picture 2" descr="http://www.xtechx.ru/images/stories/Imagenews/DVI_cable-kab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105004"/>
            <a:ext cx="3643338" cy="2487854"/>
          </a:xfrm>
          <a:prstGeom prst="rect">
            <a:avLst/>
          </a:prstGeom>
          <a:noFill/>
        </p:spPr>
      </p:pic>
      <p:pic>
        <p:nvPicPr>
          <p:cNvPr id="20484" name="Picture 4" descr="http://www.3dnews.ru/assets/external/illustrations/2008/11/24/1041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429000"/>
            <a:ext cx="2928958" cy="2987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582371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RS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порты </a:t>
            </a:r>
            <a:r>
              <a:rPr lang="ru-RU" dirty="0" smtClean="0"/>
              <a:t>– используются для подключения клавиатуры и мыши.</a:t>
            </a:r>
            <a:endParaRPr lang="ru-RU" dirty="0"/>
          </a:p>
        </p:txBody>
      </p:sp>
      <p:pic>
        <p:nvPicPr>
          <p:cNvPr id="21506" name="Picture 2" descr="http://www.rlocman.ru/i/Image/2009/02/11/Ris_15_1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5929354" cy="3608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439495"/>
          </a:xfrm>
        </p:spPr>
        <p:txBody>
          <a:bodyPr/>
          <a:lstStyle/>
          <a:p>
            <a:r>
              <a:rPr lang="en-US" dirty="0" smtClean="0"/>
              <a:t>LPT </a:t>
            </a:r>
            <a:r>
              <a:rPr lang="ru-RU" dirty="0" smtClean="0"/>
              <a:t>порт – параллельный порт, который используется для подключения принтеров.</a:t>
            </a:r>
            <a:endParaRPr lang="ru-RU" dirty="0"/>
          </a:p>
        </p:txBody>
      </p:sp>
      <p:pic>
        <p:nvPicPr>
          <p:cNvPr id="22530" name="Picture 2" descr="http://lessonradio.narod.ru/LPT_Port/LPT_Port_1/LPT_Port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928934"/>
            <a:ext cx="609600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287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Архитектура ПК.</vt:lpstr>
      <vt:lpstr>Понятие архитектуры в информатике</vt:lpstr>
      <vt:lpstr>Общая архитектура</vt:lpstr>
      <vt:lpstr>Общая архитектура</vt:lpstr>
      <vt:lpstr>Общая архитектура</vt:lpstr>
      <vt:lpstr>Общая архитектура</vt:lpstr>
      <vt:lpstr>Общая архитектура</vt:lpstr>
      <vt:lpstr>Общая архитектура</vt:lpstr>
      <vt:lpstr>Общая архитектура</vt:lpstr>
      <vt:lpstr>Общая архитектура</vt:lpstr>
      <vt:lpstr>Оперативная память</vt:lpstr>
      <vt:lpstr>Центральный процессор</vt:lpstr>
      <vt:lpstr>Центральный процессор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ПЭВМ.</dc:title>
  <dc:creator>Admin</dc:creator>
  <cp:lastModifiedBy>Даниил</cp:lastModifiedBy>
  <cp:revision>9</cp:revision>
  <dcterms:created xsi:type="dcterms:W3CDTF">2014-05-22T16:57:29Z</dcterms:created>
  <dcterms:modified xsi:type="dcterms:W3CDTF">2014-05-23T08:47:34Z</dcterms:modified>
</cp:coreProperties>
</file>