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D41FFB-87E7-42E4-A79B-A6AD7B5C64C9}" type="datetimeFigureOut">
              <a:rPr lang="ru-RU" smtClean="0"/>
              <a:pPr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7F0975-7A1A-4B64-82DA-ED061559F7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pic>
        <p:nvPicPr>
          <p:cNvPr id="24578" name="Picture 2" descr="http://wisecomp.ru/images/vinche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857232"/>
            <a:ext cx="4429156" cy="3971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Возможны 2 операции с файловой системой:</a:t>
            </a:r>
          </a:p>
          <a:p>
            <a:r>
              <a:rPr lang="ru-RU" dirty="0" smtClean="0"/>
              <a:t>1)сохранение данных</a:t>
            </a:r>
          </a:p>
          <a:p>
            <a:r>
              <a:rPr lang="ru-RU" dirty="0" smtClean="0"/>
              <a:t>2) форматирование логических дисков</a:t>
            </a:r>
          </a:p>
          <a:p>
            <a:pPr>
              <a:buNone/>
            </a:pPr>
            <a:r>
              <a:rPr lang="ru-RU" dirty="0" smtClean="0"/>
              <a:t>Различают 2 вида форматирования: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полное- очистка всех данных со всех секторов</a:t>
            </a:r>
          </a:p>
          <a:p>
            <a:pPr marL="514350" indent="-514350">
              <a:buAutoNum type="arabicParenR"/>
            </a:pPr>
            <a:r>
              <a:rPr lang="ru-RU" dirty="0" smtClean="0"/>
              <a:t>быстрое – очищение файловой таблицы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571744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Жесткий диск </a:t>
            </a:r>
            <a:r>
              <a:rPr lang="ru-RU" sz="3600" dirty="0" smtClean="0"/>
              <a:t>предназначен для хранения больших объемов информации на магнитных носителях (жестких)</a:t>
            </a:r>
          </a:p>
          <a:p>
            <a:r>
              <a:rPr lang="ru-RU" sz="3600" dirty="0" smtClean="0"/>
              <a:t>Любой магнитный носитель может иметь 2 состояния:</a:t>
            </a:r>
          </a:p>
          <a:p>
            <a:pPr>
              <a:buNone/>
            </a:pPr>
            <a:r>
              <a:rPr lang="ru-RU" sz="3600" dirty="0" smtClean="0"/>
              <a:t>     1) намагниченное</a:t>
            </a:r>
          </a:p>
          <a:p>
            <a:pPr>
              <a:buNone/>
            </a:pPr>
            <a:r>
              <a:rPr lang="ru-RU" sz="3600" dirty="0" smtClean="0"/>
              <a:t>     2) </a:t>
            </a:r>
            <a:r>
              <a:rPr lang="ru-RU" sz="3600" dirty="0" err="1" smtClean="0"/>
              <a:t>ненамагниченное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Это открывает потенциал для хранения информации,</a:t>
            </a:r>
          </a:p>
          <a:p>
            <a:pPr>
              <a:buNone/>
            </a:pPr>
            <a:r>
              <a:rPr lang="ru-RU" sz="3600" dirty="0" smtClean="0"/>
              <a:t>закодированной в двоичной системе счисления.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pic>
        <p:nvPicPr>
          <p:cNvPr id="27650" name="Picture 2" descr="http://wp-voprosov.net/wp-content/uploads/2013/10/kak-vybrat-zhestkiy-dis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14488"/>
            <a:ext cx="5572164" cy="4792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14810" y="1643050"/>
            <a:ext cx="4643470" cy="428628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Сектор</a:t>
            </a:r>
            <a:r>
              <a:rPr lang="ru-RU" dirty="0" smtClean="0"/>
              <a:t> – часть магнитной дорожки, входящей в геометрический сектор.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Кластер </a:t>
            </a:r>
            <a:r>
              <a:rPr lang="ru-RU" dirty="0" smtClean="0"/>
              <a:t>– набор нескольких секторов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57224" y="1571612"/>
            <a:ext cx="3071834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285852" y="2000240"/>
            <a:ext cx="2276492" cy="22764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85918" y="2428868"/>
            <a:ext cx="1357322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>
            <a:stCxn id="7" idx="0"/>
          </p:cNvCxnSpPr>
          <p:nvPr/>
        </p:nvCxnSpPr>
        <p:spPr>
          <a:xfrm rot="16200000" flipH="1">
            <a:off x="1696620" y="2268133"/>
            <a:ext cx="1500200" cy="107159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500298" y="2357430"/>
            <a:ext cx="1214446" cy="71438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00298" y="3071810"/>
            <a:ext cx="1357322" cy="642942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Дуга 25"/>
          <p:cNvSpPr/>
          <p:nvPr/>
        </p:nvSpPr>
        <p:spPr>
          <a:xfrm>
            <a:off x="2428860" y="2000240"/>
            <a:ext cx="928694" cy="5715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8599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Файл</a:t>
            </a:r>
            <a:r>
              <a:rPr lang="ru-RU" dirty="0" smtClean="0"/>
              <a:t> – именованная ячейка памяти.</a:t>
            </a:r>
          </a:p>
          <a:p>
            <a:r>
              <a:rPr lang="ru-RU" dirty="0" smtClean="0"/>
              <a:t>Различают 2 вида файлов:</a:t>
            </a:r>
          </a:p>
          <a:p>
            <a:pPr marL="514350" indent="-514350">
              <a:buAutoNum type="arabicParenR"/>
            </a:pPr>
            <a:r>
              <a:rPr lang="ru-RU" dirty="0" smtClean="0"/>
              <a:t>Файлы –данных</a:t>
            </a:r>
          </a:p>
          <a:p>
            <a:pPr marL="514350" indent="-514350">
              <a:buAutoNum type="arabicParenR"/>
            </a:pPr>
            <a:r>
              <a:rPr lang="ru-RU" dirty="0" smtClean="0"/>
              <a:t>Файлы – </a:t>
            </a:r>
            <a:r>
              <a:rPr lang="ru-RU" dirty="0" err="1" smtClean="0"/>
              <a:t>дериктории</a:t>
            </a:r>
            <a:endParaRPr lang="ru-RU" dirty="0"/>
          </a:p>
        </p:txBody>
      </p:sp>
      <p:pic>
        <p:nvPicPr>
          <p:cNvPr id="28674" name="Picture 2" descr="http://xbb.uz/files/illustrations/IT/fi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78619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Файловая система </a:t>
            </a:r>
            <a:r>
              <a:rPr lang="ru-RU" dirty="0" smtClean="0"/>
              <a:t>–  </a:t>
            </a:r>
            <a:r>
              <a:rPr lang="ru-RU" dirty="0" err="1" smtClean="0"/>
              <a:t>система</a:t>
            </a:r>
            <a:r>
              <a:rPr lang="ru-RU" dirty="0" smtClean="0"/>
              <a:t>, определяющая порядок записи данных на носителе информации.</a:t>
            </a:r>
          </a:p>
          <a:p>
            <a:r>
              <a:rPr lang="ru-RU" dirty="0" smtClean="0"/>
              <a:t>Компания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Microsoft</a:t>
            </a:r>
            <a:r>
              <a:rPr lang="en-US" dirty="0" smtClean="0"/>
              <a:t> </a:t>
            </a:r>
            <a:r>
              <a:rPr lang="ru-RU" dirty="0" smtClean="0"/>
              <a:t>создала семейство файловых систем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FAT( File Allocation Table)</a:t>
            </a:r>
          </a:p>
          <a:p>
            <a:r>
              <a:rPr lang="en-US" dirty="0" smtClean="0"/>
              <a:t>FAT – 8,16,32</a:t>
            </a:r>
          </a:p>
          <a:p>
            <a:r>
              <a:rPr lang="ru-RU" dirty="0" smtClean="0"/>
              <a:t>Число после </a:t>
            </a:r>
            <a:r>
              <a:rPr lang="en-US" dirty="0" smtClean="0"/>
              <a:t>FAT</a:t>
            </a:r>
            <a:r>
              <a:rPr lang="ru-RU" dirty="0" smtClean="0"/>
              <a:t> обозначает размер адресного пространства для ячеек памяти внутри каждого кластера.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 состоит из: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643050"/>
            <a:ext cx="6429420" cy="28575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Загрузочная область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1928802"/>
            <a:ext cx="2286016" cy="242889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Адрес сектора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1928802"/>
            <a:ext cx="2286016" cy="2428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Индекс файла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1928802"/>
            <a:ext cx="1857388" cy="24288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Адрес следующего сектора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4357694"/>
            <a:ext cx="6429420" cy="21431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данных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Файловая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00304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NTFS(New Technology File System)</a:t>
            </a:r>
          </a:p>
          <a:p>
            <a:r>
              <a:rPr lang="ru-RU" dirty="0" smtClean="0"/>
              <a:t>Кроме обычных параметров файловой системы </a:t>
            </a:r>
            <a:r>
              <a:rPr lang="en-US" dirty="0" smtClean="0"/>
              <a:t>FAT </a:t>
            </a:r>
            <a:r>
              <a:rPr lang="ru-RU" dirty="0" smtClean="0"/>
              <a:t>для каждого файла можно указать параметры доступа к файлу. Также, на каждом файле можно установить пароль на изменение и пароль на чтение</a:t>
            </a:r>
            <a:endParaRPr lang="ru-RU" dirty="0"/>
          </a:p>
        </p:txBody>
      </p:sp>
      <p:pic>
        <p:nvPicPr>
          <p:cNvPr id="30722" name="Picture 2" descr="http://softwarez.su/uploads/posts/2012-02/1328558911_f408462baef216f3d5d89c55348be1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00438"/>
            <a:ext cx="3143272" cy="3143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Жесткий диск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Объем пространства памяти жесткого диска может быть разбит на логические части –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логические диски </a:t>
            </a:r>
            <a:r>
              <a:rPr lang="ru-RU" dirty="0" smtClean="0"/>
              <a:t>(разделы)</a:t>
            </a:r>
            <a:endParaRPr lang="ru-RU" dirty="0"/>
          </a:p>
        </p:txBody>
      </p:sp>
      <p:pic>
        <p:nvPicPr>
          <p:cNvPr id="34818" name="Picture 2" descr="http://i373.photobucket.com/albums/oo173/hantrithuc_2008/hdd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71810"/>
            <a:ext cx="4929222" cy="3532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240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Обычная</vt:lpstr>
      <vt:lpstr>Жесткий диск</vt:lpstr>
      <vt:lpstr>Жесткий диск</vt:lpstr>
      <vt:lpstr>Жесткий диск</vt:lpstr>
      <vt:lpstr>Жесткий диск</vt:lpstr>
      <vt:lpstr>Жесткий диск</vt:lpstr>
      <vt:lpstr>Жесткий диск</vt:lpstr>
      <vt:lpstr>Файловая система состоит из:</vt:lpstr>
      <vt:lpstr>Файловая система</vt:lpstr>
      <vt:lpstr>Жесткий диск</vt:lpstr>
      <vt:lpstr>Файловая система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Жесткий диск</dc:title>
  <dc:creator>Admin</dc:creator>
  <cp:lastModifiedBy>Admin</cp:lastModifiedBy>
  <cp:revision>5</cp:revision>
  <dcterms:created xsi:type="dcterms:W3CDTF">2014-05-22T18:15:48Z</dcterms:created>
  <dcterms:modified xsi:type="dcterms:W3CDTF">2014-05-22T18:52:31Z</dcterms:modified>
</cp:coreProperties>
</file>