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118F-AA4E-4573-95DA-7B3B4A4167C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C25-4C5C-4EFF-93E5-B9B770BD7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118F-AA4E-4573-95DA-7B3B4A4167C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C25-4C5C-4EFF-93E5-B9B770BD7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118F-AA4E-4573-95DA-7B3B4A4167C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C25-4C5C-4EFF-93E5-B9B770BD7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118F-AA4E-4573-95DA-7B3B4A4167C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C25-4C5C-4EFF-93E5-B9B770BD7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118F-AA4E-4573-95DA-7B3B4A4167C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C25-4C5C-4EFF-93E5-B9B770BD7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118F-AA4E-4573-95DA-7B3B4A4167C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C25-4C5C-4EFF-93E5-B9B770BD7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118F-AA4E-4573-95DA-7B3B4A4167C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C25-4C5C-4EFF-93E5-B9B770BD7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118F-AA4E-4573-95DA-7B3B4A4167C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C25-4C5C-4EFF-93E5-B9B770BD7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118F-AA4E-4573-95DA-7B3B4A4167C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C25-4C5C-4EFF-93E5-B9B770BD7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118F-AA4E-4573-95DA-7B3B4A4167C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C25-4C5C-4EFF-93E5-B9B770BD7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118F-AA4E-4573-95DA-7B3B4A4167C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2C25-4C5C-4EFF-93E5-B9B770BD7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118F-AA4E-4573-95DA-7B3B4A4167C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2C25-4C5C-4EFF-93E5-B9B770BD7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ПАРАЛЛЕЛОГРАММ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Параллелограммом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называется четырехугольник, у которого противоположные стороны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попарно параллельны.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 А Р А Л Л Е Л О Г Р А М М</a:t>
            </a:r>
            <a:endParaRPr lang="ru-RU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AB II CD</a:t>
            </a:r>
          </a:p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AD II BC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3143240" y="2214554"/>
            <a:ext cx="4896544" cy="309634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5072074"/>
            <a:ext cx="500066" cy="782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1785926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1024" y="1785926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9520" y="5000636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 СВОЙСТВО  ПАРАЛЛЕЛОГРАММА</a:t>
            </a:r>
            <a:endParaRPr lang="ru-RU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219256" cy="49251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параллелограмме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противоположные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стороны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равны и противоположные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углы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равны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араллелограмм 3"/>
          <p:cNvSpPr/>
          <p:nvPr/>
        </p:nvSpPr>
        <p:spPr>
          <a:xfrm flipV="1">
            <a:off x="2483768" y="3284984"/>
            <a:ext cx="4032448" cy="237626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55776" y="335699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72200" y="5733256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А</a:t>
            </a:r>
            <a:endParaRPr lang="ru-RU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6136" y="2492896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В</a:t>
            </a:r>
            <a:endParaRPr lang="ru-RU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51720" y="2492896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С</a:t>
            </a:r>
            <a:endParaRPr lang="ru-RU" sz="4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627784" y="5661248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</a:t>
            </a:r>
            <a:endParaRPr lang="ru-RU" sz="44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483768" y="3284984"/>
            <a:ext cx="3960440" cy="2304256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96136" y="4725144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1</a:t>
            </a:r>
            <a:endParaRPr lang="ru-RU" sz="40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076056" y="5085184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/>
              <a:t>3</a:t>
            </a:r>
            <a:endParaRPr lang="ru-RU" sz="40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75856" y="3212976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4</a:t>
            </a:r>
            <a:endParaRPr lang="ru-RU" sz="40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627784" y="3573016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2</a:t>
            </a:r>
            <a:endParaRPr lang="ru-RU" sz="4000" b="1" i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516216" y="566124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Доказательство</a:t>
            </a:r>
            <a:endParaRPr lang="ru-RU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614882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 параллелограмме АВС</a:t>
            </a:r>
            <a:r>
              <a:rPr lang="en-US" dirty="0" smtClean="0"/>
              <a:t>D</a:t>
            </a:r>
            <a:r>
              <a:rPr lang="ru-RU" dirty="0" smtClean="0"/>
              <a:t>диагональ АС делит его на два треугольника: АВС и А</a:t>
            </a:r>
            <a:r>
              <a:rPr lang="en-US" dirty="0" smtClean="0"/>
              <a:t>D</a:t>
            </a:r>
            <a:r>
              <a:rPr lang="ru-RU" dirty="0" smtClean="0"/>
              <a:t>С. Они равны по стороне и двум прилежащим к ней углом ( </a:t>
            </a:r>
            <a:r>
              <a:rPr lang="ru-RU" dirty="0" smtClean="0">
                <a:solidFill>
                  <a:srgbClr val="C00000"/>
                </a:solidFill>
              </a:rPr>
              <a:t>АС – общая,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=   2 и 	  3 =   4 </a:t>
            </a:r>
            <a:r>
              <a:rPr lang="ru-RU" dirty="0" smtClean="0">
                <a:solidFill>
                  <a:srgbClr val="C00000"/>
                </a:solidFill>
              </a:rPr>
              <a:t>как накрест лежащие углы </a:t>
            </a:r>
            <a:r>
              <a:rPr lang="ru-RU" dirty="0" smtClean="0"/>
              <a:t>при пересечении секущей АС параллельных прямых АВ и С</a:t>
            </a:r>
            <a:r>
              <a:rPr lang="en-US" dirty="0" smtClean="0"/>
              <a:t>D</a:t>
            </a:r>
            <a:r>
              <a:rPr lang="ru-RU" dirty="0" smtClean="0"/>
              <a:t>,</a:t>
            </a:r>
            <a:r>
              <a:rPr lang="en-US" dirty="0" smtClean="0"/>
              <a:t> AD </a:t>
            </a:r>
            <a:r>
              <a:rPr lang="ru-RU" dirty="0" smtClean="0"/>
              <a:t>и</a:t>
            </a:r>
            <a:r>
              <a:rPr lang="en-US" dirty="0" smtClean="0"/>
              <a:t> BC</a:t>
            </a:r>
            <a:r>
              <a:rPr lang="ru-RU" dirty="0" smtClean="0"/>
              <a:t>) . Поэтому АВ=С</a:t>
            </a:r>
            <a:r>
              <a:rPr lang="en-US" dirty="0" smtClean="0"/>
              <a:t>D</a:t>
            </a:r>
            <a:r>
              <a:rPr lang="ru-RU" dirty="0" smtClean="0"/>
              <a:t>, А</a:t>
            </a:r>
            <a:r>
              <a:rPr lang="en-US" dirty="0" smtClean="0"/>
              <a:t>D=</a:t>
            </a:r>
            <a:r>
              <a:rPr lang="ru-RU" dirty="0" smtClean="0"/>
              <a:t>ВС и    В=	 </a:t>
            </a:r>
            <a:r>
              <a:rPr lang="en-US" dirty="0" smtClean="0"/>
              <a:t>D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А=	  1+ 	3=    2+    4 =    С.</a:t>
            </a:r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214686"/>
            <a:ext cx="214314" cy="42862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3143248"/>
            <a:ext cx="285752" cy="571504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3214686"/>
            <a:ext cx="314774" cy="447676"/>
          </a:xfrm>
          <a:prstGeom prst="rect">
            <a:avLst/>
          </a:prstGeom>
          <a:noFill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3214686"/>
            <a:ext cx="314774" cy="447676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572008"/>
            <a:ext cx="285752" cy="571504"/>
          </a:xfrm>
          <a:prstGeom prst="rect">
            <a:avLst/>
          </a:prstGeom>
          <a:noFill/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4572008"/>
            <a:ext cx="285752" cy="571504"/>
          </a:xfrm>
          <a:prstGeom prst="rect">
            <a:avLst/>
          </a:prstGeom>
          <a:noFill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143512"/>
            <a:ext cx="285752" cy="571504"/>
          </a:xfrm>
          <a:prstGeom prst="rect">
            <a:avLst/>
          </a:prstGeom>
          <a:noFill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143512"/>
            <a:ext cx="285752" cy="571504"/>
          </a:xfrm>
          <a:prstGeom prst="rect">
            <a:avLst/>
          </a:prstGeom>
          <a:noFill/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143512"/>
            <a:ext cx="285752" cy="571504"/>
          </a:xfrm>
          <a:prstGeom prst="rect">
            <a:avLst/>
          </a:prstGeom>
          <a:noFill/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143512"/>
            <a:ext cx="285752" cy="571504"/>
          </a:xfrm>
          <a:prstGeom prst="rect">
            <a:avLst/>
          </a:prstGeom>
          <a:noFill/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143512"/>
            <a:ext cx="285752" cy="571504"/>
          </a:xfrm>
          <a:prstGeom prst="rect">
            <a:avLst/>
          </a:prstGeom>
          <a:noFill/>
        </p:spPr>
      </p:pic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5143512"/>
            <a:ext cx="285752" cy="5715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 СВОЙСТВО  ПАРАЛЛЕЛОГРАММА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Диагонали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параллелограмма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точкой пересечения делятся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пополам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данные 3"/>
          <p:cNvSpPr/>
          <p:nvPr/>
        </p:nvSpPr>
        <p:spPr>
          <a:xfrm flipV="1">
            <a:off x="1979712" y="3068960"/>
            <a:ext cx="4392488" cy="244827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712" y="3068960"/>
            <a:ext cx="4392488" cy="244827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843808" y="3068960"/>
            <a:ext cx="2664296" cy="244827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80112" y="278092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/>
              <a:t>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3648" y="2780928"/>
            <a:ext cx="760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С</a:t>
            </a:r>
            <a:endParaRPr lang="ru-RU" sz="40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5445224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А</a:t>
            </a:r>
            <a:endParaRPr lang="ru-RU" sz="4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5517232"/>
            <a:ext cx="144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D</a:t>
            </a:r>
            <a:endParaRPr lang="ru-RU" sz="40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95936" y="3501008"/>
            <a:ext cx="288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/>
              <a:t>o</a:t>
            </a:r>
            <a:endParaRPr lang="ru-RU" sz="4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3284984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2</a:t>
            </a:r>
            <a:endParaRPr lang="ru-RU" sz="40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20072" y="3212976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3</a:t>
            </a:r>
            <a:endParaRPr lang="ru-RU" sz="40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80112" y="458112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1</a:t>
            </a:r>
            <a:endParaRPr lang="ru-RU" sz="40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2627784" y="4653136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4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  ЗАДАЧ</a:t>
            </a:r>
            <a:endParaRPr lang="ru-RU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АВС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-параллелограмм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Р =48 см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ВС больше АВ на 3 см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Найти: АВ - ? ВС - 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данные 3"/>
          <p:cNvSpPr/>
          <p:nvPr/>
        </p:nvSpPr>
        <p:spPr>
          <a:xfrm>
            <a:off x="467544" y="2564904"/>
            <a:ext cx="3600400" cy="147674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07707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А</a:t>
            </a:r>
            <a:endParaRPr lang="ru-RU" sz="4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067943" y="1844824"/>
            <a:ext cx="288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С</a:t>
            </a:r>
            <a:endParaRPr lang="ru-RU" sz="40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1916832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/>
              <a:t>В</a:t>
            </a:r>
            <a:endParaRPr lang="ru-RU" sz="40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4005064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D</a:t>
            </a:r>
            <a:endParaRPr lang="ru-RU" sz="4000" b="1" i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499992" y="3933056"/>
            <a:ext cx="396044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АВ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см, тогда ВС –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+3) см.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условию задачи известно, что периметр параллелограмма равен 48 см. Составим и решим уравнение: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+ ( x + 3) + x + (x + 3) = 48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+ 6 = 48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= 48 – 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= 42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 = 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 = 10,5 см, ВС = 10,5 + 3 = 13,5 см.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10,5 см, 13,5 см.   </a:t>
            </a:r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Мне понравился урок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Было интересно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На уроке я узнал, что такое параллелограмм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Я не устал на уроке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Д/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:  п. </a:t>
            </a:r>
            <a:r>
              <a:rPr lang="ru-RU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42,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372 (в)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289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ПАРАЛЛЕЛОГРАММ</vt:lpstr>
      <vt:lpstr>П А Р А Л Л Е Л О Г Р А М М</vt:lpstr>
      <vt:lpstr>1  СВОЙСТВО  ПАРАЛЛЕЛОГРАММА</vt:lpstr>
      <vt:lpstr>Доказательство</vt:lpstr>
      <vt:lpstr>2  СВОЙСТВО  ПАРАЛЛЕЛОГРАММА</vt:lpstr>
      <vt:lpstr>РЕШЕНИЕ  ЗАДАЧ</vt:lpstr>
      <vt:lpstr>РЕШЕНИЕ</vt:lpstr>
      <vt:lpstr>Спасибо за внимание!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ПАРАЛЛЕЛОГРАММ</dc:title>
  <dc:creator>user</dc:creator>
  <cp:lastModifiedBy>Admin</cp:lastModifiedBy>
  <cp:revision>39</cp:revision>
  <dcterms:created xsi:type="dcterms:W3CDTF">2014-08-25T05:07:06Z</dcterms:created>
  <dcterms:modified xsi:type="dcterms:W3CDTF">2015-02-09T12:38:47Z</dcterms:modified>
</cp:coreProperties>
</file>