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3" r:id="rId3"/>
    <p:sldId id="274" r:id="rId4"/>
    <p:sldId id="278" r:id="rId5"/>
    <p:sldId id="283" r:id="rId6"/>
    <p:sldId id="282" r:id="rId7"/>
    <p:sldId id="256" r:id="rId8"/>
    <p:sldId id="263" r:id="rId9"/>
    <p:sldId id="267" r:id="rId10"/>
    <p:sldId id="268" r:id="rId11"/>
    <p:sldId id="269" r:id="rId12"/>
    <p:sldId id="270" r:id="rId13"/>
    <p:sldId id="271" r:id="rId14"/>
    <p:sldId id="264" r:id="rId15"/>
    <p:sldId id="279" r:id="rId16"/>
    <p:sldId id="275" r:id="rId17"/>
    <p:sldId id="272" r:id="rId18"/>
    <p:sldId id="280" r:id="rId19"/>
    <p:sldId id="281" r:id="rId20"/>
    <p:sldId id="276" r:id="rId21"/>
    <p:sldId id="277" r:id="rId22"/>
    <p:sldId id="258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://www.olympic.ru/team/sport/winter/kerl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://www.olympic.ru/team/sport/winter/lijnoe-dvoebor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://www.olympic.ru/team/sport/winter/lijnie-gonk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http://www.olympic.ru/team/sport/winter/prijki-s-tramplin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hyperlink" Target="http://www.olympic.ru/team/sport/winter/sanniy-spor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://www.olympic.ru/team/sport/winter/fristay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http://www.olympic.ru/team/sport/winter/figurnoe-katani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ic.ru/team/sport/winter/skeleto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ic.ru/team/sport/winter/skorostnoy-beg-na-konkah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ic.ru/team/sport/winter/hokkey-na-ld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hyperlink" Target="http://www.olympic.ru/team/sport/winter/snoubord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hyperlink" Target="http://www.olympic.ru/team/sport/winter/short-trek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://www.olympic.ru/team/sport/winter/biatl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://www.olympic.ru/team/sport/winter/bobsle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www.olympic.ru/team/sport/winter/gornolijniy-spor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693293" y="1157272"/>
            <a:ext cx="10409081" cy="2123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Олимпийский день </a:t>
            </a:r>
          </a:p>
          <a:p>
            <a:pPr algn="ctr"/>
            <a:r>
              <a:rPr lang="ru-RU" sz="44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на уроке технологии и информатики</a:t>
            </a:r>
            <a:endParaRPr lang="ru-RU" sz="44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3741730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Керлинг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15" y="1407117"/>
            <a:ext cx="3994693" cy="2867005"/>
          </a:xfrm>
          <a:prstGeom prst="rect">
            <a:avLst/>
          </a:prstGeom>
        </p:spPr>
      </p:pic>
      <p:pic>
        <p:nvPicPr>
          <p:cNvPr id="6" name="Рисунок 5" descr="http://www.olympic.ru/f-v1749/i/sports/b6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8" y="1401337"/>
            <a:ext cx="2687630" cy="2554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5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758034" cy="2123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Лыжное</a:t>
            </a:r>
          </a:p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двоебор</a:t>
            </a:r>
            <a:r>
              <a:rPr lang="ru-RU" sz="6600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ь</a:t>
            </a:r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е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98" y="1378041"/>
            <a:ext cx="4316210" cy="2424837"/>
          </a:xfrm>
          <a:prstGeom prst="rect">
            <a:avLst/>
          </a:prstGeom>
        </p:spPr>
      </p:pic>
      <p:pic>
        <p:nvPicPr>
          <p:cNvPr id="6" name="Рисунок 5" descr="http://www.olympic.ru/f-v1749/i/sports/b9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5" y="1935212"/>
            <a:ext cx="2425210" cy="2321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7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282489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Лыжные гонки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95" y="1407118"/>
            <a:ext cx="4137513" cy="2746137"/>
          </a:xfrm>
          <a:prstGeom prst="rect">
            <a:avLst/>
          </a:prstGeom>
        </p:spPr>
      </p:pic>
      <p:pic>
        <p:nvPicPr>
          <p:cNvPr id="6" name="Рисунок 5" descr="http://www.olympic.ru/f-v1749/i/sports/b10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6" y="1389714"/>
            <a:ext cx="2576732" cy="2492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8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4758034" cy="31393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Прыжки на</a:t>
            </a:r>
          </a:p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лыжах с</a:t>
            </a:r>
          </a:p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трамплина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35" y="1379577"/>
            <a:ext cx="4184674" cy="2541299"/>
          </a:xfrm>
          <a:prstGeom prst="rect">
            <a:avLst/>
          </a:prstGeom>
        </p:spPr>
      </p:pic>
      <p:pic>
        <p:nvPicPr>
          <p:cNvPr id="6" name="Рисунок 5" descr="http://www.olympic.ru/f-v1749/i/sports/b11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39" y="4206240"/>
            <a:ext cx="2511865" cy="2030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282489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Санный спорт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11" y="1511906"/>
            <a:ext cx="4539657" cy="2973575"/>
          </a:xfrm>
          <a:prstGeom prst="rect">
            <a:avLst/>
          </a:prstGeom>
        </p:spPr>
      </p:pic>
      <p:pic>
        <p:nvPicPr>
          <p:cNvPr id="6" name="Рисунок 5" descr="http://www.olympic.ru/f-v1749/i/sports/b12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8" y="1511906"/>
            <a:ext cx="2767330" cy="2442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3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249881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Фристайл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65" y="1392702"/>
            <a:ext cx="3925233" cy="4023363"/>
          </a:xfrm>
          <a:prstGeom prst="rect">
            <a:avLst/>
          </a:prstGeom>
        </p:spPr>
      </p:pic>
      <p:pic>
        <p:nvPicPr>
          <p:cNvPr id="6" name="Рисунок 5" descr="http://www.olympic.ru/f-v1749/i/sports/b15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5" y="1392702"/>
            <a:ext cx="2727862" cy="2611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5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249881" cy="2123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Фигурное</a:t>
            </a:r>
          </a:p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катание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81" y="1434920"/>
            <a:ext cx="4641083" cy="3094055"/>
          </a:xfrm>
          <a:prstGeom prst="rect">
            <a:avLst/>
          </a:prstGeom>
        </p:spPr>
      </p:pic>
      <p:pic>
        <p:nvPicPr>
          <p:cNvPr id="10" name="Рисунок 9" descr="http://www.olympic.ru/f-v1749/i/sports/b14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1" y="1969476"/>
            <a:ext cx="2480114" cy="2166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2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249881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Скелетон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www.olympic.ru/f-v1749/i/sports/b48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52" y="1469450"/>
            <a:ext cx="2562176" cy="2417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6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www.olympic.ru/f-v1749/i/sports/b50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92" y="1952506"/>
            <a:ext cx="2380916" cy="24173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7806945" cy="2123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Скоростной</a:t>
            </a:r>
          </a:p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 бег на коньках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3233578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Хоккей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www.olympic.ru/f-v1749/i/sports/b16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1" y="1410884"/>
            <a:ext cx="2974731" cy="2535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5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282489" cy="2123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Олимпийский </a:t>
            </a:r>
          </a:p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гимн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249881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Сноуборд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48" y="1390832"/>
            <a:ext cx="4393469" cy="3295102"/>
          </a:xfrm>
          <a:prstGeom prst="rect">
            <a:avLst/>
          </a:prstGeom>
        </p:spPr>
      </p:pic>
      <p:pic>
        <p:nvPicPr>
          <p:cNvPr id="10" name="Рисунок 9" descr="http://www.olympic.ru/f-v1749/i/sports/b13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7" y="1390832"/>
            <a:ext cx="2706078" cy="2491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5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249881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Шор трек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91" y="1398572"/>
            <a:ext cx="4674718" cy="3089021"/>
          </a:xfrm>
          <a:prstGeom prst="rect">
            <a:avLst/>
          </a:prstGeom>
        </p:spPr>
      </p:pic>
      <p:pic>
        <p:nvPicPr>
          <p:cNvPr id="6" name="Рисунок 5" descr="http://www.olympic.ru/f-v1749/i/sports/b49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1" y="1361949"/>
            <a:ext cx="2829161" cy="2619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1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6111" y="1259821"/>
            <a:ext cx="184731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endParaRPr lang="ru-RU" sz="44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96" y="369053"/>
            <a:ext cx="76746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Наш талисман к победе</a:t>
            </a:r>
            <a:endParaRPr lang="ru-RU" sz="4800" dirty="0"/>
          </a:p>
          <a:p>
            <a:r>
              <a:rPr lang="ru-RU" sz="4800" b="1" dirty="0">
                <a:solidFill>
                  <a:schemeClr val="bg1"/>
                </a:solidFill>
              </a:rPr>
              <a:t>спортсменов приведёт!</a:t>
            </a:r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b="1" dirty="0">
                <a:solidFill>
                  <a:schemeClr val="bg1"/>
                </a:solidFill>
              </a:rPr>
              <a:t>Да здравствует Россия!</a:t>
            </a:r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b="1" dirty="0">
                <a:solidFill>
                  <a:schemeClr val="bg1"/>
                </a:solidFill>
              </a:rPr>
              <a:t>Ликует весь народ!</a:t>
            </a:r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50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0"/>
            <a:ext cx="9144000" cy="68596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26" y="4672809"/>
            <a:ext cx="2570577" cy="1606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71" y="2592902"/>
            <a:ext cx="2631332" cy="16445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27" y="1789597"/>
            <a:ext cx="2570577" cy="1606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30" y="3696008"/>
            <a:ext cx="2570577" cy="14441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-3427"/>
            <a:ext cx="2202832" cy="16521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80" y="-3427"/>
            <a:ext cx="2190638" cy="1642978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9875" y="400835"/>
            <a:ext cx="2323551" cy="1652124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905" y="1226897"/>
            <a:ext cx="2660350" cy="1891599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8599" y="1955835"/>
            <a:ext cx="2686333" cy="1910085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390" y="5894088"/>
            <a:ext cx="1762613" cy="11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274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60752" y="0"/>
            <a:ext cx="4572000" cy="2123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Техника </a:t>
            </a:r>
          </a:p>
          <a:p>
            <a:r>
              <a:rPr lang="ru-RU" sz="6600" dirty="0" err="1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квилинга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57.radikal.ru/i157/1111/3e/5c480c140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6" y="2123658"/>
            <a:ext cx="4323043" cy="33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268" cy="68680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60752" y="0"/>
            <a:ext cx="5774338" cy="2123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Эмблема</a:t>
            </a:r>
          </a:p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в пикселях…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g.wallpaperstock.net:81/envato-pixels-wallpapers_27004_852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7" y="2019317"/>
            <a:ext cx="4297263" cy="24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60752" y="0"/>
            <a:ext cx="5774338" cy="2123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Презентация</a:t>
            </a:r>
          </a:p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эмблем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79461"/>
            <a:ext cx="3741730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Биатлон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77" y="1415790"/>
            <a:ext cx="4680532" cy="3079297"/>
          </a:xfrm>
          <a:prstGeom prst="rect">
            <a:avLst/>
          </a:prstGeom>
        </p:spPr>
      </p:pic>
      <p:pic>
        <p:nvPicPr>
          <p:cNvPr id="6" name="Рисунок 5" descr="http://www.olympic.ru/f-v1749/i/sports/b1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4" y="1391004"/>
            <a:ext cx="2643457" cy="2574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3741730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Бобслей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59" y="1429283"/>
            <a:ext cx="4270049" cy="3202537"/>
          </a:xfrm>
          <a:prstGeom prst="rect">
            <a:avLst/>
          </a:prstGeom>
        </p:spPr>
      </p:pic>
      <p:pic>
        <p:nvPicPr>
          <p:cNvPr id="6" name="Рисунок 5" descr="http://www.olympic.ru/f-v1749/i/sports/b2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6" y="1409539"/>
            <a:ext cx="2571911" cy="23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2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2" y="17946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774338" cy="2123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Горнолыжный</a:t>
            </a:r>
          </a:p>
          <a:p>
            <a:r>
              <a:rPr lang="ru-RU" sz="66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 спорт</a:t>
            </a:r>
            <a:endParaRPr lang="ru-RU" sz="66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248" y="2446007"/>
            <a:ext cx="429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01" y="1374370"/>
            <a:ext cx="4434423" cy="3325817"/>
          </a:xfrm>
          <a:prstGeom prst="rect">
            <a:avLst/>
          </a:prstGeom>
        </p:spPr>
      </p:pic>
      <p:pic>
        <p:nvPicPr>
          <p:cNvPr id="6" name="Рисунок 5" descr="http://www.olympic.ru/f-v1749/i/sports/b5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2" y="1941341"/>
            <a:ext cx="2368941" cy="2307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9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62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TaurusHeavy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Светлана</cp:lastModifiedBy>
  <cp:revision>30</cp:revision>
  <dcterms:created xsi:type="dcterms:W3CDTF">2013-11-19T05:52:05Z</dcterms:created>
  <dcterms:modified xsi:type="dcterms:W3CDTF">2014-02-13T09:33:25Z</dcterms:modified>
</cp:coreProperties>
</file>