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59" r:id="rId5"/>
    <p:sldId id="273" r:id="rId6"/>
    <p:sldId id="258" r:id="rId7"/>
    <p:sldId id="268" r:id="rId8"/>
    <p:sldId id="274" r:id="rId9"/>
    <p:sldId id="265" r:id="rId10"/>
    <p:sldId id="260" r:id="rId11"/>
    <p:sldId id="266" r:id="rId12"/>
    <p:sldId id="270" r:id="rId13"/>
    <p:sldId id="261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ance-cei.com/catalog/images/5802904712_zoluchk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11.piczo.com/view/i/6/367/607616/367607616_-2089321600_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y-hit.ru/images/film/wall/3604/7923_102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llday.ru/uploads/posts/2009-01/1231347455_cinderella-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0.liveinternet.ru/images/attach/c/0/31/562/31562932_23163667_1208688839_28071Cinderella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Картинка 19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8" name="Прямоугольник 7"/>
          <p:cNvSpPr/>
          <p:nvPr/>
        </p:nvSpPr>
        <p:spPr>
          <a:xfrm>
            <a:off x="3131840" y="4869160"/>
            <a:ext cx="2952328" cy="1323439"/>
          </a:xfrm>
          <a:prstGeom prst="rect">
            <a:avLst/>
          </a:prstGeom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Алгоритмы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8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640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im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1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14290"/>
            <a:ext cx="6357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№9(3)</a:t>
            </a:r>
            <a:r>
              <a:rPr kumimoji="0" lang="en-US" sz="2800" b="0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Выполни алгоритм</a:t>
            </a:r>
            <a:endParaRPr kumimoji="0" lang="ru-RU" sz="2800" b="0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Управляющая кнопка: домой 50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-252536" y="-747464"/>
            <a:ext cx="10086869" cy="7404018"/>
            <a:chOff x="-1052" y="192"/>
            <a:chExt cx="6515" cy="5066"/>
          </a:xfrm>
        </p:grpSpPr>
        <p:sp>
          <p:nvSpPr>
            <p:cNvPr id="23" name="Freeform 118"/>
            <p:cNvSpPr>
              <a:spLocks/>
            </p:cNvSpPr>
            <p:nvPr/>
          </p:nvSpPr>
          <p:spPr bwMode="auto">
            <a:xfrm>
              <a:off x="-1052" y="1374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19"/>
            <p:cNvGrpSpPr>
              <a:grpSpLocks/>
            </p:cNvGrpSpPr>
            <p:nvPr/>
          </p:nvGrpSpPr>
          <p:grpSpPr bwMode="auto">
            <a:xfrm>
              <a:off x="2560" y="192"/>
              <a:ext cx="136" cy="385"/>
              <a:chOff x="275" y="191"/>
              <a:chExt cx="163" cy="385"/>
            </a:xfrm>
          </p:grpSpPr>
          <p:sp>
            <p:nvSpPr>
              <p:cNvPr id="48" name="Oval 1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Freeform 121"/>
              <p:cNvSpPr>
                <a:spLocks/>
              </p:cNvSpPr>
              <p:nvPr/>
            </p:nvSpPr>
            <p:spPr bwMode="auto">
              <a:xfrm>
                <a:off x="275" y="191"/>
                <a:ext cx="163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22"/>
            <p:cNvGrpSpPr>
              <a:grpSpLocks/>
            </p:cNvGrpSpPr>
            <p:nvPr/>
          </p:nvGrpSpPr>
          <p:grpSpPr bwMode="auto">
            <a:xfrm>
              <a:off x="3009" y="193"/>
              <a:ext cx="136" cy="385"/>
              <a:chOff x="275" y="191"/>
              <a:chExt cx="163" cy="385"/>
            </a:xfrm>
          </p:grpSpPr>
          <p:sp>
            <p:nvSpPr>
              <p:cNvPr id="46" name="Oval 1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124"/>
              <p:cNvSpPr>
                <a:spLocks/>
              </p:cNvSpPr>
              <p:nvPr/>
            </p:nvSpPr>
            <p:spPr bwMode="auto">
              <a:xfrm>
                <a:off x="275" y="191"/>
                <a:ext cx="163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1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44" name="Oval 1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Freeform 1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128"/>
            <p:cNvGrpSpPr>
              <a:grpSpLocks/>
            </p:cNvGrpSpPr>
            <p:nvPr/>
          </p:nvGrpSpPr>
          <p:grpSpPr bwMode="auto">
            <a:xfrm>
              <a:off x="3974" y="193"/>
              <a:ext cx="134" cy="385"/>
              <a:chOff x="277" y="191"/>
              <a:chExt cx="161" cy="385"/>
            </a:xfrm>
          </p:grpSpPr>
          <p:sp>
            <p:nvSpPr>
              <p:cNvPr id="42" name="Oval 1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Freeform 130"/>
              <p:cNvSpPr>
                <a:spLocks/>
              </p:cNvSpPr>
              <p:nvPr/>
            </p:nvSpPr>
            <p:spPr bwMode="auto">
              <a:xfrm>
                <a:off x="277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7" name="Group 1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40" name="Oval 1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Freeform 13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>
              <a:off x="4878" y="193"/>
              <a:ext cx="136" cy="385"/>
              <a:chOff x="273" y="191"/>
              <a:chExt cx="163" cy="385"/>
            </a:xfrm>
          </p:grpSpPr>
          <p:sp>
            <p:nvSpPr>
              <p:cNvPr id="38" name="Oval 1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auto">
              <a:xfrm>
                <a:off x="273" y="191"/>
                <a:ext cx="163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" name="Freeform 137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20 w 384"/>
                <a:gd name="T1" fmla="*/ 1872 h 1248"/>
                <a:gd name="T2" fmla="*/ 200 w 384"/>
                <a:gd name="T3" fmla="*/ 1656 h 1248"/>
                <a:gd name="T4" fmla="*/ 80 w 384"/>
                <a:gd name="T5" fmla="*/ 100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21 w 384"/>
                <a:gd name="T1" fmla="*/ 1296 h 1248"/>
                <a:gd name="T2" fmla="*/ 201 w 384"/>
                <a:gd name="T3" fmla="*/ 1146 h 1248"/>
                <a:gd name="T4" fmla="*/ 80 w 384"/>
                <a:gd name="T5" fmla="*/ 69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140"/>
            <p:cNvGrpSpPr>
              <a:grpSpLocks/>
            </p:cNvGrpSpPr>
            <p:nvPr/>
          </p:nvGrpSpPr>
          <p:grpSpPr bwMode="auto">
            <a:xfrm>
              <a:off x="5327" y="192"/>
              <a:ext cx="136" cy="385"/>
              <a:chOff x="273" y="191"/>
              <a:chExt cx="163" cy="385"/>
            </a:xfrm>
          </p:grpSpPr>
          <p:sp>
            <p:nvSpPr>
              <p:cNvPr id="36" name="Oval 1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Freeform 142"/>
              <p:cNvSpPr>
                <a:spLocks/>
              </p:cNvSpPr>
              <p:nvPr/>
            </p:nvSpPr>
            <p:spPr bwMode="auto">
              <a:xfrm>
                <a:off x="273" y="191"/>
                <a:ext cx="163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0" name="Freeform 116"/>
          <p:cNvSpPr>
            <a:spLocks/>
          </p:cNvSpPr>
          <p:nvPr/>
        </p:nvSpPr>
        <p:spPr bwMode="auto">
          <a:xfrm flipH="1">
            <a:off x="0" y="1052736"/>
            <a:ext cx="7524328" cy="90248"/>
          </a:xfrm>
          <a:custGeom>
            <a:avLst/>
            <a:gdLst/>
            <a:ahLst/>
            <a:cxnLst>
              <a:cxn ang="0">
                <a:pos x="70" y="4"/>
              </a:cxn>
              <a:cxn ang="0">
                <a:pos x="3575" y="0"/>
              </a:cxn>
              <a:cxn ang="0">
                <a:pos x="3594" y="30"/>
              </a:cxn>
              <a:cxn ang="0">
                <a:pos x="3580" y="46"/>
              </a:cxn>
              <a:cxn ang="0">
                <a:pos x="3552" y="46"/>
              </a:cxn>
              <a:cxn ang="0">
                <a:pos x="85" y="35"/>
              </a:cxn>
              <a:cxn ang="0">
                <a:pos x="69" y="27"/>
              </a:cxn>
              <a:cxn ang="0">
                <a:pos x="0" y="16"/>
              </a:cxn>
              <a:cxn ang="0">
                <a:pos x="84" y="4"/>
              </a:cxn>
              <a:cxn ang="0">
                <a:pos x="669" y="7"/>
              </a:cxn>
              <a:cxn ang="0">
                <a:pos x="747" y="8"/>
              </a:cxn>
              <a:cxn ang="0">
                <a:pos x="70" y="4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3" descr="im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00" y="0"/>
            <a:ext cx="18002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901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y-hit.ru/images/film/wall/3604/7923_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kazki.aistmama.ru/images/princ_zolysh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99288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foto/b/3/107/3256107/f_17959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6765" cy="6157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3648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золушки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7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5" y="0"/>
            <a:ext cx="91071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628800"/>
            <a:ext cx="4392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Домашняя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429000"/>
            <a:ext cx="1630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C:\Users\SWETA\Desktop\29870320_1217525010_Cindarell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332656"/>
            <a:ext cx="6192688" cy="6048672"/>
            <a:chOff x="710" y="5426"/>
            <a:chExt cx="7384" cy="781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118" y="5426"/>
              <a:ext cx="1420" cy="42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НАЧАЛО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4828" y="5852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692" y="6136"/>
              <a:ext cx="2272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4828" y="6704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4828" y="7556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692" y="6988"/>
              <a:ext cx="2272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692" y="7840"/>
              <a:ext cx="2272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3266" y="8692"/>
              <a:ext cx="2982" cy="1136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4828" y="8408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6248" y="9260"/>
              <a:ext cx="9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2272" y="9260"/>
              <a:ext cx="9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2272" y="9260"/>
              <a:ext cx="0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7242" y="9260"/>
              <a:ext cx="0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278" y="9970"/>
              <a:ext cx="2272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822" y="9970"/>
              <a:ext cx="2272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2272" y="10538"/>
              <a:ext cx="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7242" y="10538"/>
              <a:ext cx="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272" y="10964"/>
              <a:ext cx="49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4686" y="10964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266" y="11248"/>
              <a:ext cx="2982" cy="1136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710" y="11816"/>
              <a:ext cx="2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710" y="7698"/>
              <a:ext cx="0" cy="4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710" y="7698"/>
              <a:ext cx="41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686" y="12384"/>
              <a:ext cx="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3834" y="12810"/>
              <a:ext cx="1420" cy="42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СТОП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6532" y="8692"/>
              <a:ext cx="710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1988" y="8692"/>
              <a:ext cx="710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5396" y="12384"/>
              <a:ext cx="710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272" y="11248"/>
              <a:ext cx="710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0" y="260648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Разбери фасоль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3 из 1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4.ggpht.com/_2x8MSOalX1U/RxUO_IXasiI/AAAAAAAAIIM/NY4p1Ajz6BA/s512/%D0%97%D0%BE%D0%BB%D1%83%D1%88%D0%BA%D0%B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96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Пришей банты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h4.ggpht.com/_2x8MSOalX1U/RxUO_IXasiI/AAAAAAAAIIM/NY4p1Ajz6BA/s512/%D0%97%D0%BE%D0%BB%D1%83%D1%88%D0%BA%D0%B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612576" y="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Пришей банты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Зад. 28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0177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5934670"/>
            <a:ext cx="4067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Упр. 28 стр 23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inobank.org/movies_images/34537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978" cy="651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06731" y="0"/>
            <a:ext cx="3837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Упр. 4 стр. 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SWETA</cp:lastModifiedBy>
  <cp:revision>18</cp:revision>
  <dcterms:modified xsi:type="dcterms:W3CDTF">2010-10-18T16:44:23Z</dcterms:modified>
</cp:coreProperties>
</file>