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гличанка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21T20:02:31.37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E645C-0BE4-441F-B83D-057A317655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CDBF1-AB28-47D0-9470-3C14D88684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4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DBF1-AB28-47D0-9470-3C14D886845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85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CDBF1-AB28-47D0-9470-3C14D886845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37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DA8D26-19B5-461B-A2C1-7594FE8BBC49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200D0F-F80F-494A-A0DC-CC3ED1E91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audio" Target="../media/audio11.wav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Present Simple.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2" y="3789041"/>
            <a:ext cx="3096343" cy="218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561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bg1"/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2992"/>
            <a:ext cx="8344437" cy="3891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Настоящее простое время используется, когда действие происходит регулярно или оно повторяется часто или обычно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Пример: Она идет в школу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каждый день.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</a:t>
            </a:r>
            <a:r>
              <a:rPr lang="en-US" b="1" dirty="0" smtClean="0">
                <a:solidFill>
                  <a:srgbClr val="FF0000"/>
                </a:solidFill>
              </a:rPr>
              <a:t>She goes to school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very day.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Правило: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8892"/>
            <a:ext cx="1289304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05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You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V(</a:t>
            </a:r>
            <a:r>
              <a:rPr lang="ru-RU" b="1" dirty="0">
                <a:solidFill>
                  <a:schemeClr val="tx1"/>
                </a:solidFill>
              </a:rPr>
              <a:t>глагол).</a:t>
            </a:r>
            <a:r>
              <a:rPr lang="en-US" b="1" dirty="0">
                <a:solidFill>
                  <a:schemeClr val="tx1"/>
                </a:solidFill>
              </a:rPr>
              <a:t>                         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We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They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She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He                                              V(</a:t>
            </a:r>
            <a:r>
              <a:rPr lang="ru-RU" b="1" dirty="0">
                <a:solidFill>
                  <a:schemeClr val="tx1"/>
                </a:solidFill>
              </a:rPr>
              <a:t>глагол</a:t>
            </a:r>
            <a:r>
              <a:rPr lang="en-US" b="1" dirty="0">
                <a:solidFill>
                  <a:schemeClr val="tx1"/>
                </a:solidFill>
              </a:rPr>
              <a:t>) + 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It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Формула  утвердительных предложений: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63688" y="2996952"/>
            <a:ext cx="30963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07704" y="3356992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763688" y="3501008"/>
            <a:ext cx="27363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907704" y="3501008"/>
            <a:ext cx="29523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763688" y="4941169"/>
            <a:ext cx="25922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763688" y="5373216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63688" y="5517233"/>
            <a:ext cx="27363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16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780929"/>
            <a:ext cx="7992888" cy="3777869"/>
          </a:xfr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                You </a:t>
            </a:r>
            <a:r>
              <a:rPr lang="en-US" dirty="0"/>
              <a:t> </a:t>
            </a:r>
            <a:endParaRPr lang="ru-RU" dirty="0"/>
          </a:p>
          <a:p>
            <a:r>
              <a:rPr lang="en-US" b="1" dirty="0">
                <a:solidFill>
                  <a:schemeClr val="tx1"/>
                </a:solidFill>
              </a:rPr>
              <a:t>DO</a:t>
            </a:r>
            <a:r>
              <a:rPr lang="ru-RU" b="1" dirty="0">
                <a:solidFill>
                  <a:schemeClr val="tx1"/>
                </a:solidFill>
              </a:rPr>
              <a:t>            </a:t>
            </a:r>
            <a:r>
              <a:rPr lang="en-US" b="1" dirty="0">
                <a:solidFill>
                  <a:schemeClr val="tx1"/>
                </a:solidFill>
              </a:rPr>
              <a:t>We</a:t>
            </a:r>
            <a:r>
              <a:rPr lang="ru-RU" b="1" dirty="0">
                <a:solidFill>
                  <a:schemeClr val="tx1"/>
                </a:solidFill>
              </a:rPr>
              <a:t>                       </a:t>
            </a:r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ru-RU" b="1" dirty="0">
                <a:solidFill>
                  <a:schemeClr val="tx1"/>
                </a:solidFill>
              </a:rPr>
              <a:t>?                                                  </a:t>
            </a:r>
            <a:r>
              <a:rPr lang="en-US" b="1" dirty="0">
                <a:solidFill>
                  <a:schemeClr val="tx1"/>
                </a:solidFill>
              </a:rPr>
              <a:t>   </a:t>
            </a:r>
            <a:r>
              <a:rPr lang="ru-RU" b="1" dirty="0">
                <a:solidFill>
                  <a:schemeClr val="tx1"/>
                </a:solidFill>
              </a:rPr>
              <a:t>                     </a:t>
            </a:r>
          </a:p>
          <a:p>
            <a:r>
              <a:rPr lang="ru-RU" b="1" dirty="0">
                <a:solidFill>
                  <a:schemeClr val="tx1"/>
                </a:solidFill>
              </a:rPr>
              <a:t>                  </a:t>
            </a:r>
            <a:r>
              <a:rPr lang="en-US" b="1" dirty="0">
                <a:solidFill>
                  <a:schemeClr val="tx1"/>
                </a:solidFill>
              </a:rPr>
              <a:t>They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                 </a:t>
            </a:r>
            <a:r>
              <a:rPr lang="en-US" b="1" dirty="0" smtClean="0">
                <a:solidFill>
                  <a:schemeClr val="tx1"/>
                </a:solidFill>
              </a:rPr>
              <a:t>She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DOES    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>
                <a:solidFill>
                  <a:schemeClr val="tx1"/>
                </a:solidFill>
              </a:rPr>
              <a:t>He 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It                           V  </a:t>
            </a:r>
            <a:r>
              <a:rPr lang="en-US" b="1" dirty="0">
                <a:solidFill>
                  <a:schemeClr val="tx1"/>
                </a:solidFill>
              </a:rPr>
              <a:t>+ S ?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              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Вопросительные предложения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образуются с помощью вспомогательных  глаголов </a:t>
            </a:r>
            <a:r>
              <a:rPr lang="en-US" b="1" u="sng" dirty="0" smtClean="0">
                <a:solidFill>
                  <a:srgbClr val="FF0000"/>
                </a:solidFill>
              </a:rPr>
              <a:t>DO</a:t>
            </a:r>
            <a:r>
              <a:rPr lang="ru-RU" b="1" dirty="0" smtClean="0">
                <a:solidFill>
                  <a:srgbClr val="FF0000"/>
                </a:solidFill>
              </a:rPr>
              <a:t> и </a:t>
            </a:r>
            <a:r>
              <a:rPr lang="en-US" b="1" u="sng" dirty="0" smtClean="0">
                <a:solidFill>
                  <a:srgbClr val="FF0000"/>
                </a:solidFill>
              </a:rPr>
              <a:t>DOES.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547664" y="2996952"/>
            <a:ext cx="504056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799693" y="5301209"/>
            <a:ext cx="396044" cy="792088"/>
          </a:xfrm>
          <a:prstGeom prst="leftBrace">
            <a:avLst>
              <a:gd name="adj1" fmla="val 8333"/>
              <a:gd name="adj2" fmla="val 51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771800" y="299695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71800" y="3284984"/>
            <a:ext cx="108012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71800" y="3609020"/>
            <a:ext cx="108012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15816" y="3717032"/>
            <a:ext cx="936104" cy="360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43808" y="5301209"/>
            <a:ext cx="122413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43808" y="5589241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71800" y="6021289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283968" y="5769261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01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708920"/>
            <a:ext cx="7408333" cy="34506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Мама работает за компьютером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каждый день?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Does mother work with comp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every day ?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Ты встаёшь в 5 часов каждое утро?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 you get up at 5 o’clock every morning?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 вопросительных предложений.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0848"/>
            <a:ext cx="1507851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9" y="4293095"/>
            <a:ext cx="1768172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94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Я иду в школу каждый день.(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go)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Она пьёт чай каждое утро.(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drink)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Они посещают друзей каждый месяц.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visit)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Мы слушаем музыку каждый вечер. 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listen to)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знаний!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Переведите предложения и составьте к ним вопросительные предложения.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149</Words>
  <Application>Microsoft Office PowerPoint</Application>
  <PresentationFormat>Экран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Present Simple.</vt:lpstr>
      <vt:lpstr>Правило:</vt:lpstr>
      <vt:lpstr>Формула  утвердительных предложений:</vt:lpstr>
      <vt:lpstr>Вопросительные предложения, образуются с помощью вспомогательных  глаголов DO и DOES.</vt:lpstr>
      <vt:lpstr>Пример вопросительных предложений.</vt:lpstr>
      <vt:lpstr>Проверка знаний! Переведите предложения и составьте к ним вопросительные предложения.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Simple.</dc:title>
  <dc:creator>англичанка</dc:creator>
  <cp:lastModifiedBy>Марат</cp:lastModifiedBy>
  <cp:revision>10</cp:revision>
  <dcterms:created xsi:type="dcterms:W3CDTF">2011-11-21T13:07:50Z</dcterms:created>
  <dcterms:modified xsi:type="dcterms:W3CDTF">2012-10-31T04:39:03Z</dcterms:modified>
</cp:coreProperties>
</file>