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D9A5B-E52F-4F26-B49A-33C56E6F7BA9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D80EC-4ACF-4BF7-B431-D7A16132E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FA40B-4424-4522-82A0-F5F8AFD5AD62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9B24A-3846-4AD5-988F-93454C144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E3280-0742-4CE6-8DC3-CC8E5D8025E1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99D8E-D493-4A4F-A3EB-2287ADE7C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0C70B-E073-4523-A916-2CBB89609F86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BE090-24C1-4466-B7AE-9CF0D580A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0C8BD-DFAC-4C6C-AC7D-FA974113917E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2DD78-7C42-478E-8C0A-18E069652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34706-F8BB-4F28-96F2-BEE685996BE6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BC465-33B9-4F8C-B584-8EB9ADBBC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4D49-B274-47D8-B465-23F59E4386DD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81C43-E821-4260-9650-355814B5F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8E82-A3EC-489D-94B8-818357A46EC7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ACB09-B2EB-4CA2-96DE-E3C6A24E2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DA39C-0C4F-4FA8-8F07-FED54BE3DCD0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51D2D-3040-4958-BAED-2E498DA2C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2F823-746C-4894-A609-5006C61F82F4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A29B9-0E06-4E20-9B33-BC3775897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7CF54-BAAD-4FFD-B3CE-3429354A0CEA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191A9-195B-495A-9AAD-94656CFB8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789D86-D9F6-40ED-B7A8-9E0AA6F81E09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F0CB73-0984-405C-A102-60F3BB10B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692150"/>
            <a:ext cx="7772400" cy="1470025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«У войны – не женское лицо»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2349500"/>
            <a:ext cx="6400800" cy="3887788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Мы не ждали посмертной славы.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r>
              <a:rPr lang="ru-RU" sz="2800" dirty="0" smtClean="0"/>
              <a:t>Мы хотели со славой жить. 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r>
              <a:rPr lang="ru-RU" sz="2800" dirty="0" smtClean="0"/>
              <a:t>...Почему же в бинтах кровавых 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r>
              <a:rPr lang="ru-RU" sz="2800" dirty="0" err="1" smtClean="0"/>
              <a:t>Светлокосый</a:t>
            </a:r>
            <a:r>
              <a:rPr lang="ru-RU" sz="2800" dirty="0" smtClean="0"/>
              <a:t> солдат лежит? 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4724400"/>
            <a:ext cx="1905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4724400"/>
            <a:ext cx="193992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1600" y="263525"/>
            <a:ext cx="4545013" cy="39703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46-м гвардейском не было мужчин, все его воины – от летчиков и штурманов до техников – были женщины. Вчерашние студентки, воспитанницы аэроклубов, работницы фабрик и заводов. Юные, хрупкие они по зову сердца встали в солдатский строй и с честью прошли нелегкой дорогой войны до великого Дня Победы. 23 из них удостоились звания героя Советского Союза. Среди них Марина Раскова, Вера </a:t>
            </a:r>
            <a:r>
              <a:rPr lang="ru-RU" dirty="0" err="1"/>
              <a:t>Белик</a:t>
            </a:r>
            <a:r>
              <a:rPr lang="ru-RU" dirty="0"/>
              <a:t>, Татьяна Макарова, Евгения Руднева, Марина </a:t>
            </a:r>
            <a:r>
              <a:rPr lang="ru-RU" dirty="0" err="1"/>
              <a:t>Чечнева</a:t>
            </a:r>
            <a:r>
              <a:rPr lang="ru-RU" dirty="0"/>
              <a:t>, Ольга </a:t>
            </a:r>
            <a:r>
              <a:rPr lang="ru-RU" dirty="0" err="1"/>
              <a:t>Санфирова</a:t>
            </a:r>
            <a:r>
              <a:rPr lang="ru-RU" dirty="0"/>
              <a:t>, Марина Смирнова, Надежда Попова. 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068638"/>
            <a:ext cx="2505075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188" y="260350"/>
            <a:ext cx="3427412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73388" y="5068888"/>
            <a:ext cx="4572000" cy="12017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Офицеры 46-го гвардейского Таманского ночного бомбардировочного авиаполка Евдокия </a:t>
            </a:r>
            <a:r>
              <a:rPr lang="ru-RU" dirty="0" err="1"/>
              <a:t>Бершанская</a:t>
            </a:r>
            <a:r>
              <a:rPr lang="ru-RU" dirty="0"/>
              <a:t> (слева), Мария Смирнова (стоит) и Полина </a:t>
            </a:r>
            <a:r>
              <a:rPr lang="ru-RU" dirty="0" err="1"/>
              <a:t>Гельман</a:t>
            </a:r>
            <a:r>
              <a:rPr lang="ru-RU" dirty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78946">
            <a:off x="4735513" y="731838"/>
            <a:ext cx="3662362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76938">
            <a:off x="673100" y="573088"/>
            <a:ext cx="2316163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90784">
            <a:off x="5076825" y="3600450"/>
            <a:ext cx="3810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65730">
            <a:off x="258763" y="4371975"/>
            <a:ext cx="2913062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36227">
            <a:off x="3338513" y="2636838"/>
            <a:ext cx="1665287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3800" y="404813"/>
            <a:ext cx="3671888" cy="53546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Да, у войны не женское лицо. Но угроза, нависшая над нашей страной и над всем миром в 1941 г., заставила советских женщин по-иному оценить свои возможности, встать в строй наравне с мужчинами, заменить в тылу ушедших на фронт мужей, сыновей, братьев. Победа ковалась и в тылу. Их было очень много – женщин, беззаветно любивших Родину и готовых отдать за нее жизнь. Они стали примером бесстрашия и героизма. Не каждый мужчина способен выдержать трудности войны, а женщины выдерживали. Наверное, в них было заключено то, что фашисты называли "русской силой".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0113" y="58738"/>
            <a:ext cx="3600450" cy="67405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Побледнев,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Стиснув зубы до хруста,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От родного окопа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Одна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Ты должна оторваться,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 бруствер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Проскочить под обстрелом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Должна.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Ты должна.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Хоть вернешься едва ли,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Хоть "Не смей!"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Повторяет комбат.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Даже танки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(Они же из стали!)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трех шагах от окопа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Горят.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Ты должна.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Ведь нельзя притворяться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Перед собой,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Что не слышишь в ночи,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Как почти безнадежно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"Сестрица!"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Кто-то там,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Под обстрелом, кричит...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1463" y="2781300"/>
            <a:ext cx="6153150" cy="20304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Советские Женщины, как равноправные члены социалистического государства, были в годы Великой Отечественной войны и равноправными его защитниками. Женщины и девушки служили в рядах Красной Армии, участвовали в партизанском движении, принимали самое не посредственное и деятельное участие в изгнании оккупантов с советской земли и в полном их разгроме 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620713"/>
            <a:ext cx="4968875" cy="17541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Война – дело не женское. Участие женщин в войне за последнее столетие, причём не только в качестве медицинского персонала, но и с оружием в руках, стало реальностью. Особенно массовым это явление имело место в период Второй мировой войны.</a:t>
            </a:r>
            <a:endParaRPr lang="ru-RU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430213"/>
            <a:ext cx="3233738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588" y="2565400"/>
            <a:ext cx="24288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067175" y="5173663"/>
            <a:ext cx="4106863" cy="12017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..Да разве об этом расскажешь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какие ты годы жила!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Какая безмерная тяжесть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 женские плечи легла!..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620713"/>
            <a:ext cx="8045450" cy="523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Трудовой подвиг женщин советского тыла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188" y="1304925"/>
            <a:ext cx="4248150" cy="4524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Мысли и стремление патриоток советского тыла  хорошо выражены в обращениях участниц двухтысячного митинга женщин Ивановской области. “Месть и великий справедливый гнев, -писали они, - ни на минуту не угасают в сердцах каждого из нас. Помните, что фронт проходит через нашу великую Родину, до самого маленького отдаленного городка, до самой глухой деревеньки! Все мы –бойцы грозной, беспощадной к врагу народной армии ! Есть только одно стремление каждого честного советского человека- все для фронта !Все для победы ! Фронт требует – будет выполнено ! ”.</a:t>
            </a:r>
            <a:endParaRPr lang="ru-RU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316038"/>
            <a:ext cx="3436938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3933825"/>
            <a:ext cx="15906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3925" y="3933825"/>
            <a:ext cx="1690688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333375"/>
            <a:ext cx="4105275" cy="480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«Качается рожь несжатая …»</a:t>
            </a:r>
            <a:br>
              <a:rPr lang="ru-RU" b="1" dirty="0"/>
            </a:br>
            <a:r>
              <a:rPr lang="ru-RU" b="1" i="1" dirty="0"/>
              <a:t>Юлия Друнина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Качается рожь несжатая .</a:t>
            </a:r>
            <a:br>
              <a:rPr lang="ru-RU" dirty="0"/>
            </a:br>
            <a:r>
              <a:rPr lang="ru-RU" dirty="0"/>
              <a:t>Шагают бойцы по ней .</a:t>
            </a:r>
            <a:br>
              <a:rPr lang="ru-RU" dirty="0"/>
            </a:br>
            <a:r>
              <a:rPr lang="ru-RU" dirty="0"/>
              <a:t>Шагаем и мы - </a:t>
            </a:r>
            <a:br>
              <a:rPr lang="ru-RU" dirty="0"/>
            </a:br>
            <a:r>
              <a:rPr lang="ru-RU" dirty="0"/>
              <a:t>девчата ,</a:t>
            </a:r>
            <a:br>
              <a:rPr lang="ru-RU" dirty="0"/>
            </a:br>
            <a:r>
              <a:rPr lang="ru-RU" dirty="0"/>
              <a:t>Похожие на парней 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Нет , это горят не хаты - </a:t>
            </a:r>
            <a:br>
              <a:rPr lang="ru-RU" dirty="0"/>
            </a:br>
            <a:r>
              <a:rPr lang="ru-RU" dirty="0"/>
              <a:t>То юность моя в огне .</a:t>
            </a:r>
            <a:br>
              <a:rPr lang="ru-RU" dirty="0"/>
            </a:br>
            <a:r>
              <a:rPr lang="ru-RU" dirty="0"/>
              <a:t>Идут по войне девчата , </a:t>
            </a:r>
            <a:br>
              <a:rPr lang="ru-RU" dirty="0"/>
            </a:br>
            <a:r>
              <a:rPr lang="ru-RU" dirty="0"/>
              <a:t>Похожие на парней 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Я только раз </a:t>
            </a:r>
            <a:r>
              <a:rPr lang="ru-RU" dirty="0" err="1"/>
              <a:t>видала</a:t>
            </a:r>
            <a:r>
              <a:rPr lang="ru-RU" dirty="0"/>
              <a:t> рукопашный ,</a:t>
            </a:r>
            <a:br>
              <a:rPr lang="ru-RU" dirty="0"/>
            </a:br>
            <a:r>
              <a:rPr lang="ru-RU" dirty="0"/>
              <a:t>Раз - наяву . И тысячу - во сне .</a:t>
            </a:r>
            <a:br>
              <a:rPr lang="ru-RU" dirty="0"/>
            </a:br>
            <a:r>
              <a:rPr lang="ru-RU" dirty="0"/>
              <a:t>Кто говорит , что на войне не страшно ,</a:t>
            </a:r>
            <a:br>
              <a:rPr lang="ru-RU" dirty="0"/>
            </a:br>
            <a:r>
              <a:rPr lang="ru-RU" dirty="0"/>
              <a:t>Тот ничего не знает о войне .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312738"/>
            <a:ext cx="3744912" cy="4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5300663"/>
            <a:ext cx="4572000" cy="12001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До сих пор не совсем понимаю,</a:t>
            </a:r>
            <a:br>
              <a:rPr lang="ru-RU" dirty="0"/>
            </a:br>
            <a:r>
              <a:rPr lang="ru-RU" dirty="0"/>
              <a:t>Как же я, и худа, и мала,</a:t>
            </a:r>
            <a:br>
              <a:rPr lang="ru-RU" dirty="0"/>
            </a:br>
            <a:r>
              <a:rPr lang="ru-RU" dirty="0"/>
              <a:t>Сквозь пожары к победному Маю</a:t>
            </a:r>
            <a:br>
              <a:rPr lang="ru-RU" dirty="0"/>
            </a:br>
            <a:r>
              <a:rPr lang="ru-RU" dirty="0"/>
              <a:t>В </a:t>
            </a:r>
            <a:r>
              <a:rPr lang="ru-RU" dirty="0" err="1"/>
              <a:t>кирзачах</a:t>
            </a:r>
            <a:r>
              <a:rPr lang="ru-RU" dirty="0"/>
              <a:t> стопудовых дошла.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692150"/>
            <a:ext cx="7993063" cy="461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На фронтах великой отечественной войны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11638" y="1154113"/>
            <a:ext cx="4733925" cy="25860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Советские патриотки шли на фронт, мужественно сражались с фашистскими захватчиками, проливая свою кровь и расставаясь с жизнью для того, чтобы сохранить жизнь и защитить безоружных женщин, детей и стариков, для того, чтобы родная земля вновь была свободной, чтобы счастье и мир опять стали обычной жизнью трудового человека .</a:t>
            </a:r>
            <a:endParaRPr lang="ru-RU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381635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0825" y="4005263"/>
            <a:ext cx="4897438" cy="25844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Александра </a:t>
            </a:r>
            <a:r>
              <a:rPr lang="ru-RU" dirty="0" err="1"/>
              <a:t>Окунаева</a:t>
            </a:r>
            <a:r>
              <a:rPr lang="ru-RU" dirty="0"/>
              <a:t>, павшая смертью храбрых, отправляясь в бой, оставила записку, в которой говорилось:” Я пошла на фронт защищать  Родину. Я хотела мстить гитлеровцам за то  неизмеримое горе, страдание и зло, которое они принесли на нашу  землю. Я должна была их убивать. Я поняла и сердцем почувствовала, что без этого не смогу жить”.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92725" y="4005263"/>
            <a:ext cx="3473450" cy="25844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Смотрю назад, в продымленные дали:</a:t>
            </a:r>
            <a:br>
              <a:rPr lang="ru-RU" dirty="0"/>
            </a:br>
            <a:r>
              <a:rPr lang="ru-RU" dirty="0"/>
              <a:t>Нет, не заслугой в тот зловещий год,</a:t>
            </a:r>
            <a:br>
              <a:rPr lang="ru-RU" dirty="0"/>
            </a:br>
            <a:r>
              <a:rPr lang="ru-RU" dirty="0"/>
              <a:t>А высшей честью школьницы считали</a:t>
            </a:r>
            <a:br>
              <a:rPr lang="ru-RU" dirty="0"/>
            </a:br>
            <a:r>
              <a:rPr lang="ru-RU" dirty="0"/>
              <a:t>Возможность умереть за свой народ.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4200" y="2138363"/>
            <a:ext cx="30480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4140200" y="254000"/>
            <a:ext cx="45720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"На ничьей земле пылают танки.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Удалось дожить до темноты...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Умоляю: "Летние портянки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И белье сдавайте на бинты".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Я стираю их в какой-то луже, 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Я о камни их со злостью тру, 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Потому как понимаю – нужно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Это все мне будет поутру".</a:t>
            </a:r>
          </a:p>
          <a:p>
            <a:r>
              <a:rPr lang="ru-RU" b="1" i="1">
                <a:latin typeface="Calibri" pitchFamily="34" charset="0"/>
              </a:rPr>
              <a:t>Ю.В. Друнина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254000"/>
            <a:ext cx="3581400" cy="64627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ПИСЬМО САНИТАРКИ В. КОЛЕСНИКОВОЙ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 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Не позднее 3 марта 1943 г.(день  гибели)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Дорогие фронтовые товарищи, милая моя подруга Нина.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Если я погибну в этом бою, то после смерти сообщи моей маме, что я, ее дочь, честно выполнила свой долг перед Родиной.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Да, мне, конечно, жаль, что так рано кончилась моя жизнь, но за меня отомстят другие.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Нина, я была медсестрой. Ведь это самое прекрасное — спасать жизнь человеку, который борется за нас, защищает нашу Родину от коварного врага, борется за наше будущее.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Вот и все, что я прошу передать моей маме.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Валя Колесникова.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213" y="188913"/>
            <a:ext cx="5111750" cy="28622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Около 800 тысяч женщин воевали с фашистами. Они служили в разных войсках – большинство в госпиталях (61% среднего медперсонала составляли женщины), в подразделениях связи (80%) и дорожных войсках (почти половина состава). Прославился женский авиационный полк ("Ночные ведьмы"). Воевали женщины-снайперы, женщины-разведчики, женщины-зенитчицы... А вот в танковых войсках их было не много.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51500" y="3194050"/>
            <a:ext cx="3421063" cy="25860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годы Великой Отечественной войны Александра Митрофановна </a:t>
            </a:r>
            <a:r>
              <a:rPr lang="ru-RU" dirty="0" err="1"/>
              <a:t>Ращупкина</a:t>
            </a:r>
            <a:r>
              <a:rPr lang="ru-RU" dirty="0"/>
              <a:t>, переодевшись парнем, отважная девушка ушла на фронт и три года провоевала танкистом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523875"/>
            <a:ext cx="187325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850" y="3051175"/>
            <a:ext cx="2735263" cy="3416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Мария Ивановна </a:t>
            </a:r>
            <a:r>
              <a:rPr lang="ru-RU" dirty="0" err="1"/>
              <a:t>Лагунова</a:t>
            </a:r>
            <a:r>
              <a:rPr lang="ru-RU" dirty="0"/>
              <a:t> женщина-танкист, воевала во время Великой Отечественной войны механиком-водителем на Т-34, в одном из боёв в результате ранения потеряла обе ноги, кавалер ордена Красной Звезды. Человек огромной силы воли.</a:t>
            </a:r>
            <a:endParaRPr lang="ru-RU" dirty="0"/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3357563"/>
            <a:ext cx="23050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11175"/>
            <a:ext cx="27146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708400" y="498475"/>
            <a:ext cx="4572000" cy="203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Снайпер 54-го стрелкового полка 25-й стрелковой дивизии Приморской армии Северо-Кавказского фронта младший лейтенант Л.М. Павличенко.1942г. С июля 1941г. по июль 1942г. (до получения тяжёлого ранения) уничтожила 309 фашистов, из них 36 снайперов.</a:t>
            </a:r>
            <a:endParaRPr lang="ru-RU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5863" y="2781300"/>
            <a:ext cx="5045075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09600" y="4652963"/>
            <a:ext cx="2808288" cy="923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Герой Советского Союза, Людмила Михайловна Павличенко.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506413"/>
            <a:ext cx="33718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198938" y="474663"/>
            <a:ext cx="4572000" cy="14779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Снайпер Роза </a:t>
            </a:r>
            <a:r>
              <a:rPr lang="ru-RU" dirty="0" err="1"/>
              <a:t>Шанина</a:t>
            </a:r>
            <a:r>
              <a:rPr lang="ru-RU" dirty="0"/>
              <a:t> (1924г.-1945г.) со своей винтовкой. На фронте с 02.04.44г. На счету 54 убитых фашиста (из них 12 снайперов). Погибла 28.01.45 в Восточной Пруссии.</a:t>
            </a:r>
            <a:endParaRPr lang="ru-RU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 rot="10800000" flipV="1">
            <a:off x="4383088" y="2276475"/>
            <a:ext cx="4387850" cy="42481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Arial" charset="0"/>
                <a:cs typeface="Arial" charset="0"/>
              </a:rPr>
              <a:t>Рапорт командира отделения Розы </a:t>
            </a:r>
            <a:r>
              <a:rPr lang="ru-RU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Шаниной</a:t>
            </a:r>
            <a:r>
              <a:rPr lang="ru-RU" b="1" dirty="0">
                <a:solidFill>
                  <a:schemeClr val="tx1"/>
                </a:solidFill>
                <a:latin typeface="Arial" charset="0"/>
                <a:cs typeface="Arial" charset="0"/>
              </a:rPr>
              <a:t>: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b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Докладываю, что первое отделение женского снайперского взвода за 6 дней вывело из строя 32 фашиста. Все снайперы открыли счета мести немецким оккупантам. Уничтожили фашистов: Екимова Саша — 4, Климова Маша — 2,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Котелкина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Таисия — 2, Кузнецова Анна — 2, Мокшина Ольга — 2, Петрова Калерия — 3, Никонова Валя — 4, Новикова Ева — 2,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Томарова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Маша — 3, Рожкова Маша — 2,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Шанина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Роза — 6.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1010</Words>
  <Application>Microsoft Office PowerPoint</Application>
  <PresentationFormat>Экран (4:3)</PresentationFormat>
  <Paragraphs>65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Calibri</vt:lpstr>
      <vt:lpstr>Arial</vt:lpstr>
      <vt:lpstr>Тема Office</vt:lpstr>
      <vt:lpstr>«У войны – не женское лицо»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Я поведу тебя в музей! - Сказала мне сестра.</dc:title>
  <dc:creator>User</dc:creator>
  <cp:lastModifiedBy>Пользователь Windows</cp:lastModifiedBy>
  <cp:revision>13</cp:revision>
  <cp:lastPrinted>2011-12-01T21:53:31Z</cp:lastPrinted>
  <dcterms:created xsi:type="dcterms:W3CDTF">2011-12-01T19:25:09Z</dcterms:created>
  <dcterms:modified xsi:type="dcterms:W3CDTF">2014-12-25T14:14:21Z</dcterms:modified>
</cp:coreProperties>
</file>