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953" r:id="rId2"/>
  </p:sldMasterIdLst>
  <p:notesMasterIdLst>
    <p:notesMasterId r:id="rId15"/>
  </p:notesMasterIdLst>
  <p:sldIdLst>
    <p:sldId id="257" r:id="rId3"/>
    <p:sldId id="261" r:id="rId4"/>
    <p:sldId id="320" r:id="rId5"/>
    <p:sldId id="310" r:id="rId6"/>
    <p:sldId id="307" r:id="rId7"/>
    <p:sldId id="311" r:id="rId8"/>
    <p:sldId id="312" r:id="rId9"/>
    <p:sldId id="313" r:id="rId10"/>
    <p:sldId id="298" r:id="rId11"/>
    <p:sldId id="303" r:id="rId12"/>
    <p:sldId id="300" r:id="rId13"/>
    <p:sldId id="32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  <a:srgbClr val="F07F09"/>
    <a:srgbClr val="66FFFF"/>
    <a:srgbClr val="FF66FF"/>
    <a:srgbClr val="3399FF"/>
    <a:srgbClr val="FFFF0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314878B-A848-429F-9431-D60CEFE25ED8}" type="datetimeFigureOut">
              <a:rPr lang="ru-RU"/>
              <a:pPr>
                <a:defRPr/>
              </a:pPr>
              <a:t>17.12.2014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42547DF-7EAA-4770-9A61-BB8CF4A209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extLst/>
          </a:lstStyle>
          <a:p>
            <a:pPr>
              <a:defRPr/>
            </a:pPr>
            <a:fld id="{92DB0B30-9BAC-4EF9-8209-94AC898347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8B97B-796D-4219-92B6-8BF262CAA0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62AC-BD1D-43FB-93C2-EA134D9414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CB4E8-B8D9-457A-8A3B-EE296C5ABE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3E1FA-F16E-4D72-B52B-07AB5E3F59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1CB3B-5850-4A40-B3F6-9B13D812B1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E2A77-FA5F-4079-A6AF-CF8D9652A2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1A392-1E1D-40F1-82F8-A792ADCDBB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07738-B111-48CA-9F32-43E366F7BA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C5768-A8AB-48ED-B5CB-B056A6DF58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672FD-B8C3-4582-ABA0-82ED5C0258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AD264-06C7-451C-A88E-270087E3A0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DEC42-7C95-48E9-9668-BAEEA0B4C1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3DB00-E946-4F49-96CC-E7C0DDE03A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A77E3-8629-4EC2-9D7A-EFA25A52BA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55B4A-3470-4951-96B0-269E23B586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extLst/>
          </a:lstStyle>
          <a:p>
            <a:pPr>
              <a:defRPr/>
            </a:pPr>
            <a:fld id="{5A5C9C4E-9994-4212-8C02-1D56864A8C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37448-1C6C-40AE-8B59-35231D75CE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43A9E-7BB7-4F01-AFB3-9D03F0A00C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DC7D0-A11D-4D39-8BF5-2A96BDE2FC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extLst/>
          </a:lstStyle>
          <a:p>
            <a:pPr>
              <a:defRPr/>
            </a:pPr>
            <a:fld id="{1CF886D8-AA92-40C3-B327-55B1EDEF51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F47F0-B1A0-4173-A504-FD26F9C80C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extLst/>
          </a:lstStyle>
          <a:p>
            <a:pPr>
              <a:defRPr/>
            </a:pPr>
            <a:fld id="{41209198-05B8-478D-81C1-4289F09C63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Calibri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Calibri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Calibri" pitchFamily="34" charset="0"/>
              </a:defRPr>
            </a:lvl1pPr>
            <a:extLst/>
          </a:lstStyle>
          <a:p>
            <a:pPr>
              <a:defRPr/>
            </a:pPr>
            <a:fld id="{AE89D696-BA38-4E04-82AB-DDAFAC80F8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0" r:id="rId1"/>
    <p:sldLayoutId id="2147484861" r:id="rId2"/>
    <p:sldLayoutId id="2147484881" r:id="rId3"/>
    <p:sldLayoutId id="2147484862" r:id="rId4"/>
    <p:sldLayoutId id="2147484863" r:id="rId5"/>
    <p:sldLayoutId id="2147484864" r:id="rId6"/>
    <p:sldLayoutId id="2147484882" r:id="rId7"/>
    <p:sldLayoutId id="2147484865" r:id="rId8"/>
    <p:sldLayoutId id="2147484883" r:id="rId9"/>
    <p:sldLayoutId id="2147484866" r:id="rId10"/>
    <p:sldLayoutId id="21474848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29957AE-839F-4897-9BDC-78EA5C4A16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68" r:id="rId1"/>
    <p:sldLayoutId id="2147484869" r:id="rId2"/>
    <p:sldLayoutId id="2147484870" r:id="rId3"/>
    <p:sldLayoutId id="2147484871" r:id="rId4"/>
    <p:sldLayoutId id="2147484872" r:id="rId5"/>
    <p:sldLayoutId id="2147484873" r:id="rId6"/>
    <p:sldLayoutId id="2147484874" r:id="rId7"/>
    <p:sldLayoutId id="2147484875" r:id="rId8"/>
    <p:sldLayoutId id="2147484876" r:id="rId9"/>
    <p:sldLayoutId id="2147484877" r:id="rId10"/>
    <p:sldLayoutId id="2147484878" r:id="rId11"/>
    <p:sldLayoutId id="214748487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3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31757" y="367503"/>
            <a:ext cx="6880486" cy="255454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Кодирование </a:t>
            </a:r>
          </a:p>
          <a:p>
            <a:pPr algn="ctr">
              <a:defRPr/>
            </a:pPr>
            <a:r>
              <a:rPr lang="ru-RU" sz="80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информации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1506" name="Picture 2" descr="http://kek.ksu.ru/EOS/crypt/ar120765931071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6169" y="4175455"/>
            <a:ext cx="3431662" cy="230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66"/>
          <p:cNvGraphicFramePr>
            <a:graphicFrameLocks noGrp="1"/>
          </p:cNvGraphicFramePr>
          <p:nvPr/>
        </p:nvGraphicFramePr>
        <p:xfrm>
          <a:off x="171605" y="254835"/>
          <a:ext cx="8820000" cy="6300000"/>
        </p:xfrm>
        <a:graphic>
          <a:graphicData uri="http://schemas.openxmlformats.org/drawingml/2006/table">
            <a:tbl>
              <a:tblPr/>
              <a:tblGrid>
                <a:gridCol w="4068000"/>
                <a:gridCol w="4752000"/>
              </a:tblGrid>
              <a:tr h="108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Вид информации</a:t>
                      </a:r>
                    </a:p>
                  </a:txBody>
                  <a:tcPr marL="72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Компьютер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j-lt"/>
                        </a:rPr>
                        <a:t>Символьная</a:t>
                      </a:r>
                      <a:b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j-lt"/>
                        </a:rPr>
                        <a:t>(текстовая, числовая)</a:t>
                      </a:r>
                    </a:p>
                  </a:txBody>
                  <a:tcPr marL="72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 11000000  11000001 …  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j-lt"/>
                        </a:rPr>
                        <a:t>Графическая</a:t>
                      </a:r>
                    </a:p>
                  </a:txBody>
                  <a:tcPr marL="72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 00000111  11011011 …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j-lt"/>
                        </a:rPr>
                        <a:t>Звуковая</a:t>
                      </a:r>
                    </a:p>
                  </a:txBody>
                  <a:tcPr marL="72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 1011011101110100 …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j-lt"/>
                        </a:rPr>
                        <a:t>Видео</a:t>
                      </a:r>
                    </a:p>
                  </a:txBody>
                  <a:tcPr marL="72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 1010111010101111001…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Рисунок 13" descr="1317912198_Book3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753817" y="1438866"/>
            <a:ext cx="1404938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78109" y="2953062"/>
            <a:ext cx="1224000" cy="862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15" descr="1317912451_audacity.pn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088209" y="4269403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3" descr="1316939402_video_camera.pn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079699" y="5487562"/>
            <a:ext cx="926359" cy="928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88" y="225425"/>
            <a:ext cx="8843962" cy="2524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ru-RU" sz="3200" dirty="0" smtClean="0">
                <a:latin typeface="+mj-lt"/>
              </a:rPr>
              <a:t>1)</a:t>
            </a:r>
            <a:r>
              <a:rPr lang="ru-RU" sz="3200" b="1" dirty="0" smtClean="0">
                <a:latin typeface="+mj-lt"/>
              </a:rPr>
              <a:t> </a:t>
            </a:r>
            <a:r>
              <a:rPr lang="ru-RU" sz="3200" dirty="0" smtClean="0">
                <a:latin typeface="+mj-lt"/>
              </a:rPr>
              <a:t>закодируйте </a:t>
            </a:r>
            <a:r>
              <a:rPr lang="ru-RU" sz="3200" dirty="0">
                <a:latin typeface="+mj-lt"/>
              </a:rPr>
              <a:t>слово </a:t>
            </a:r>
            <a:r>
              <a:rPr lang="ru-RU" sz="3200" b="1" dirty="0">
                <a:latin typeface="+mj-lt"/>
              </a:rPr>
              <a:t>ИНФОРМАТИКА</a:t>
            </a:r>
            <a:r>
              <a:rPr lang="ru-RU" sz="3200" dirty="0">
                <a:latin typeface="+mj-lt"/>
              </a:rPr>
              <a:t>:</a:t>
            </a:r>
          </a:p>
          <a:p>
            <a:pPr marL="719138" indent="-358775">
              <a:spcAft>
                <a:spcPts val="1200"/>
              </a:spcAft>
              <a:buFont typeface="+mj-lt"/>
              <a:buAutoNum type="alphaLcPeriod"/>
              <a:defRPr/>
            </a:pPr>
            <a:r>
              <a:rPr lang="ru-RU" sz="3200" dirty="0">
                <a:latin typeface="+mj-lt"/>
              </a:rPr>
              <a:t>Буквы в обратном порядке</a:t>
            </a:r>
          </a:p>
          <a:p>
            <a:pPr marL="719138" indent="-358775">
              <a:spcAft>
                <a:spcPts val="1200"/>
              </a:spcAft>
              <a:buFont typeface="+mj-lt"/>
              <a:buAutoNum type="alphaLcPeriod"/>
              <a:defRPr/>
            </a:pPr>
            <a:r>
              <a:rPr lang="ru-RU" sz="3200" dirty="0">
                <a:latin typeface="+mj-lt"/>
              </a:rPr>
              <a:t>На </a:t>
            </a:r>
            <a:r>
              <a:rPr lang="ru-RU" sz="3200" dirty="0" err="1">
                <a:latin typeface="+mj-lt"/>
              </a:rPr>
              <a:t>транслите</a:t>
            </a:r>
            <a:r>
              <a:rPr lang="ru-RU" sz="3200" dirty="0">
                <a:latin typeface="+mj-lt"/>
              </a:rPr>
              <a:t> (латиницей)</a:t>
            </a:r>
          </a:p>
          <a:p>
            <a:pPr marL="719138" indent="-358775">
              <a:spcAft>
                <a:spcPts val="1200"/>
              </a:spcAft>
              <a:buFont typeface="+mj-lt"/>
              <a:buAutoNum type="alphaLcPeriod"/>
              <a:defRPr/>
            </a:pPr>
            <a:r>
              <a:rPr lang="ru-RU" sz="3200" dirty="0">
                <a:latin typeface="+mj-lt"/>
              </a:rPr>
              <a:t>Азбукой </a:t>
            </a:r>
            <a:r>
              <a:rPr lang="ru-RU" sz="3200" dirty="0" smtClean="0">
                <a:latin typeface="+mj-lt"/>
              </a:rPr>
              <a:t>Морзе (см. приложение)</a:t>
            </a:r>
            <a:endParaRPr lang="ru-RU" sz="3200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28075" y="3705225"/>
            <a:ext cx="3421063" cy="7207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spc="200" dirty="0"/>
              <a:t>АКИТАМРОФНИ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28075" y="4748213"/>
            <a:ext cx="2700338" cy="7207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spc="200" dirty="0" err="1"/>
              <a:t>informatika</a:t>
            </a:r>
            <a:endParaRPr lang="ru-RU" sz="3200" b="1" spc="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28074" y="5791200"/>
            <a:ext cx="6480000" cy="7207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/>
              <a:t>.. </a:t>
            </a:r>
            <a:r>
              <a:rPr lang="en-US" sz="4800" b="1" smtClean="0"/>
              <a:t>-. ..-. --- .-. -- .- - </a:t>
            </a:r>
            <a:r>
              <a:rPr lang="en-US" sz="4800" b="1"/>
              <a:t>.. </a:t>
            </a:r>
            <a:r>
              <a:rPr lang="en-US" sz="4800" b="1" smtClean="0"/>
              <a:t>-.- .-</a:t>
            </a:r>
            <a:endParaRPr lang="ru-R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625" y="3654425"/>
            <a:ext cx="19907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latin typeface="+mj-lt"/>
              </a:rPr>
              <a:t>Ответы: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23"/>
          <p:cNvGraphicFramePr>
            <a:graphicFrameLocks/>
          </p:cNvGraphicFramePr>
          <p:nvPr/>
        </p:nvGraphicFramePr>
        <p:xfrm>
          <a:off x="1019332" y="897890"/>
          <a:ext cx="7734927" cy="5908485"/>
        </p:xfrm>
        <a:graphic>
          <a:graphicData uri="http://schemas.openxmlformats.org/drawingml/2006/table">
            <a:tbl>
              <a:tblPr/>
              <a:tblGrid>
                <a:gridCol w="2578309"/>
                <a:gridCol w="2578309"/>
                <a:gridCol w="2578309"/>
              </a:tblGrid>
              <a:tr h="537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А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</a:t>
                      </a:r>
                    </a:p>
                  </a:txBody>
                  <a:tcPr marL="0" marR="0" marT="0" marB="0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Л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Ц –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Б –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</a:p>
                  </a:txBody>
                  <a:tcPr marL="0" marR="0" marT="0" marB="0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 – –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Ч – – –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–</a:t>
                      </a:r>
                    </a:p>
                  </a:txBody>
                  <a:tcPr marL="0" marR="0" marT="0" marB="0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 –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Ш – – – –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 – –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</a:p>
                  </a:txBody>
                  <a:tcPr marL="0" marR="0" marT="0" marB="0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 – – –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Щ – –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 –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</a:p>
                  </a:txBody>
                  <a:tcPr marL="0" marR="0" marT="0" marB="0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–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Ъ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–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Е </a:t>
                      </a: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</a:p>
                  </a:txBody>
                  <a:tcPr marL="0" marR="0" marT="0" marB="0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Ы –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–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Ж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</a:t>
                      </a:r>
                    </a:p>
                  </a:txBody>
                  <a:tcPr marL="0" marR="0" marT="0" marB="0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Ь –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З – –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 •</a:t>
                      </a:r>
                    </a:p>
                  </a:txBody>
                  <a:tcPr marL="0" marR="0" marT="0" marB="0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 –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Э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 </a:t>
                      </a: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0" marR="0" marT="0" marB="0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Ю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–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Й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– –</a:t>
                      </a:r>
                    </a:p>
                  </a:txBody>
                  <a:tcPr marL="0" marR="0" marT="0" marB="0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Ф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Я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 –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</a:t>
                      </a:r>
                    </a:p>
                  </a:txBody>
                  <a:tcPr marL="0" marR="0" marT="0" marB="0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Х </a:t>
                      </a: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•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ru-RU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882" y="179882"/>
            <a:ext cx="7944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+mj-lt"/>
              </a:rPr>
              <a:t>Приложение 1: Азбука Морзе</a:t>
            </a:r>
            <a:endParaRPr lang="ru-RU" sz="3200" i="1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2368" y="133195"/>
            <a:ext cx="865346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Кодирование</a:t>
            </a:r>
            <a:r>
              <a:rPr lang="ru-RU" sz="3200" dirty="0" smtClean="0">
                <a:latin typeface="+mj-lt"/>
              </a:rPr>
              <a:t> – </a:t>
            </a:r>
            <a:r>
              <a:rPr lang="ru-RU" sz="3200" dirty="0">
                <a:latin typeface="+mj-lt"/>
              </a:rPr>
              <a:t>преобразование информации </a:t>
            </a:r>
            <a:br>
              <a:rPr lang="ru-RU" sz="3200" dirty="0">
                <a:latin typeface="+mj-lt"/>
              </a:rPr>
            </a:br>
            <a:r>
              <a:rPr lang="ru-RU" sz="3200" dirty="0">
                <a:latin typeface="+mj-lt"/>
              </a:rPr>
              <a:t>в форму, удобную для передачи, </a:t>
            </a:r>
            <a:r>
              <a:rPr lang="ru-RU" sz="3200" dirty="0" smtClean="0">
                <a:latin typeface="+mj-lt"/>
              </a:rPr>
              <a:t>обработки </a:t>
            </a:r>
            <a:r>
              <a:rPr lang="ru-RU" sz="3200" dirty="0">
                <a:latin typeface="+mj-lt"/>
              </a:rPr>
              <a:t>или хранения</a:t>
            </a:r>
            <a:r>
              <a:rPr lang="ru-RU" sz="3200" dirty="0" smtClean="0">
                <a:latin typeface="+mj-lt"/>
              </a:rPr>
              <a:t>. Обратное преобразование называется </a:t>
            </a:r>
            <a:r>
              <a:rPr lang="ru-RU" sz="3200" b="1" dirty="0" smtClean="0">
                <a:latin typeface="+mj-lt"/>
              </a:rPr>
              <a:t>декодированием</a:t>
            </a:r>
            <a:r>
              <a:rPr lang="ru-RU" sz="3200" dirty="0" smtClean="0">
                <a:latin typeface="+mj-lt"/>
              </a:rPr>
              <a:t>.</a:t>
            </a:r>
            <a:endParaRPr lang="ru-RU" sz="3200" dirty="0">
              <a:latin typeface="+mj-lt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87338" y="2799409"/>
            <a:ext cx="8856662" cy="4006124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Способ кодирования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зависит от цели, ради которой оно осуществляется: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сокращение записи (штрих-код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товара)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;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удобства обработки (в компьютере информация </a:t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 кодируется двоичными кодами 1 и 0);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удобства передачи информации (азбука Морзе)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>
                <a:latin typeface="Calibri" pitchFamily="34" charset="0"/>
              </a:rPr>
              <a:t> засекречивание (шифрование) информации;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52267" y="254097"/>
            <a:ext cx="879173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+mj-lt"/>
              </a:rPr>
              <a:t>Таблица кодировки </a:t>
            </a:r>
            <a:r>
              <a:rPr lang="ru-RU" sz="3200" dirty="0" smtClean="0">
                <a:latin typeface="+mj-lt"/>
              </a:rPr>
              <a:t>–</a:t>
            </a:r>
            <a:r>
              <a:rPr lang="ru-RU" sz="3200" b="1" dirty="0" smtClean="0">
                <a:latin typeface="+mj-lt"/>
              </a:rPr>
              <a:t> </a:t>
            </a:r>
            <a:r>
              <a:rPr lang="ru-RU" sz="3200" dirty="0" smtClean="0">
                <a:latin typeface="+mj-lt"/>
              </a:rPr>
              <a:t>взаимно однозначное соответствие между символами текста (данных, чисел, слов).</a:t>
            </a:r>
          </a:p>
          <a:p>
            <a:endParaRPr lang="ru-RU" sz="32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256110" y="224280"/>
            <a:ext cx="419893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latin typeface="Calibri" pitchFamily="34" charset="0"/>
              </a:rPr>
              <a:t>Сигнальная </a:t>
            </a:r>
            <a:r>
              <a:rPr lang="ru-RU" sz="3200" dirty="0" smtClean="0">
                <a:latin typeface="Calibri" pitchFamily="34" charset="0"/>
              </a:rPr>
              <a:t>азбука:</a:t>
            </a:r>
            <a:endParaRPr lang="ru-RU" sz="3200" dirty="0">
              <a:latin typeface="Calibri" pitchFamily="34" charset="0"/>
            </a:endParaRPr>
          </a:p>
        </p:txBody>
      </p:sp>
      <p:pic>
        <p:nvPicPr>
          <p:cNvPr id="70660" name="Picture 4" descr="http://f4.s.qip.ru/lRCWJ32b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2000" y="1139428"/>
            <a:ext cx="7920000" cy="56428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875" y="209550"/>
            <a:ext cx="635635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latin typeface="+mj-lt"/>
              </a:rPr>
              <a:t>Азбука </a:t>
            </a:r>
            <a:r>
              <a:rPr lang="ru-RU" sz="3200" dirty="0" smtClean="0">
                <a:latin typeface="+mj-lt"/>
              </a:rPr>
              <a:t>Морзе:</a:t>
            </a:r>
            <a:endParaRPr lang="ru-RU" sz="3200" dirty="0">
              <a:latin typeface="+mj-lt"/>
            </a:endParaRPr>
          </a:p>
        </p:txBody>
      </p:sp>
      <p:pic>
        <p:nvPicPr>
          <p:cNvPr id="13315" name="Picture 2" descr="http://img1.liveinternet.ru/images/attach/b/0/14313/14313930_1177010711_azbuka_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64040" y="2144571"/>
            <a:ext cx="8820000" cy="377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 descr="https://encrypted-tbn3.gstatic.com/images?q=tbn:ANd9GcRSbuZxSJGFSdex8rnj8IcV_AcN8GsauznUOnCp_aaPtxBh4RWWPQ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77000" y="0"/>
            <a:ext cx="2667000" cy="17811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875" y="134600"/>
            <a:ext cx="635635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 smtClean="0">
                <a:latin typeface="+mj-lt"/>
              </a:rPr>
              <a:t>Флажковая азбука:</a:t>
            </a:r>
            <a:endParaRPr lang="ru-RU" sz="3200" dirty="0">
              <a:latin typeface="+mj-lt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872000" y="854620"/>
            <a:ext cx="5563119" cy="5950910"/>
            <a:chOff x="1872000" y="899590"/>
            <a:chExt cx="5563119" cy="5950910"/>
          </a:xfrm>
        </p:grpSpPr>
        <p:pic>
          <p:nvPicPr>
            <p:cNvPr id="71682" name="Picture 2" descr="http://lyceum1.perm.ru/goldmouse/all_im/14_1_1.gif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872000" y="899590"/>
              <a:ext cx="5400000" cy="5877349"/>
            </a:xfrm>
            <a:prstGeom prst="rect">
              <a:avLst/>
            </a:prstGeom>
            <a:noFill/>
          </p:spPr>
        </p:pic>
        <p:sp>
          <p:nvSpPr>
            <p:cNvPr id="5" name="Прямоугольник 4"/>
            <p:cNvSpPr/>
            <p:nvPr/>
          </p:nvSpPr>
          <p:spPr>
            <a:xfrm>
              <a:off x="2173571" y="1394084"/>
              <a:ext cx="5111650" cy="3897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800" b="1" dirty="0" smtClean="0">
                  <a:solidFill>
                    <a:schemeClr val="tx1"/>
                  </a:solidFill>
                </a:rPr>
                <a:t>А         Б        В        Г         Д        Е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891255" y="2475878"/>
              <a:ext cx="5111650" cy="3897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800" b="1" dirty="0" smtClean="0">
                  <a:solidFill>
                    <a:schemeClr val="tx1"/>
                  </a:solidFill>
                </a:rPr>
                <a:t>Ё         Ж         З         И        Й         К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116108" y="3480216"/>
              <a:ext cx="5111650" cy="3897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800" b="1" dirty="0" smtClean="0">
                  <a:solidFill>
                    <a:schemeClr val="tx1"/>
                  </a:solidFill>
                </a:rPr>
                <a:t>Л            М          Н          О          П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131098" y="4469571"/>
              <a:ext cx="5111650" cy="3897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800" b="1" dirty="0" smtClean="0">
                  <a:solidFill>
                    <a:schemeClr val="tx1"/>
                  </a:solidFill>
                </a:rPr>
                <a:t>Р            С           Т            У          Ф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146087" y="5413951"/>
              <a:ext cx="5111650" cy="3897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800" b="1" dirty="0" smtClean="0">
                  <a:solidFill>
                    <a:schemeClr val="tx1"/>
                  </a:solidFill>
                </a:rPr>
                <a:t>Х          Ц          Ч           Ш          Щ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891254" y="6460755"/>
              <a:ext cx="5543865" cy="3897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800" b="1" dirty="0" smtClean="0">
                  <a:solidFill>
                    <a:schemeClr val="tx1"/>
                  </a:solidFill>
                </a:rPr>
                <a:t>Ъ        Ы          Ь         Э        Ю        Я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http://dobro07.my1.ru/Azbuka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32000" y="1046033"/>
            <a:ext cx="8280000" cy="551637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9875" y="209550"/>
            <a:ext cx="635635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 smtClean="0">
                <a:latin typeface="+mj-lt"/>
              </a:rPr>
              <a:t>Ручная азбука глухонемых: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http://www.chmir.ru/news/lessons_pictures/2011/A&amp;L1.2/alphabe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922446" y="258785"/>
            <a:ext cx="3960000" cy="64740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9875" y="209550"/>
            <a:ext cx="298299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 smtClean="0">
                <a:latin typeface="+mj-lt"/>
              </a:rPr>
              <a:t>Азбука Брайля для слепых:</a:t>
            </a:r>
            <a:endParaRPr lang="ru-RU" sz="3200" dirty="0">
              <a:latin typeface="+mj-lt"/>
            </a:endParaRPr>
          </a:p>
        </p:txBody>
      </p:sp>
      <p:pic>
        <p:nvPicPr>
          <p:cNvPr id="73732" name="Picture 4" descr="http://www.prostozavod.com.ua/images/braille_tape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5536" y="2818332"/>
            <a:ext cx="4286250" cy="3752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2088" y="122238"/>
            <a:ext cx="893286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ru-RU" sz="3200" b="1" dirty="0">
                <a:solidFill>
                  <a:srgbClr val="C00000"/>
                </a:solidFill>
                <a:latin typeface="Calibri" pitchFamily="34" charset="0"/>
              </a:rPr>
              <a:t>Представление информации в компьютере</a:t>
            </a: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</a:p>
          <a:p>
            <a:pPr>
              <a:spcBef>
                <a:spcPts val="1200"/>
              </a:spcBef>
              <a:defRPr/>
            </a:pPr>
            <a:r>
              <a:rPr lang="ru-RU" sz="3200" dirty="0">
                <a:latin typeface="Calibri" pitchFamily="34" charset="0"/>
              </a:rPr>
              <a:t>Вся информация кодируется </a:t>
            </a:r>
            <a:r>
              <a:rPr lang="ru-RU" sz="3200" b="1" dirty="0">
                <a:latin typeface="Calibri" pitchFamily="34" charset="0"/>
              </a:rPr>
              <a:t>в двоичной форме</a:t>
            </a:r>
            <a:r>
              <a:rPr lang="ru-RU" sz="3200" dirty="0">
                <a:latin typeface="Calibri" pitchFamily="34" charset="0"/>
              </a:rPr>
              <a:t>:</a:t>
            </a:r>
            <a:endParaRPr lang="ru-RU" sz="32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650038" y="2659063"/>
            <a:ext cx="1998662" cy="183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7" descr="01"/>
          <p:cNvPicPr>
            <a:picLocks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084888" y="1838325"/>
            <a:ext cx="305911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5"/>
          <p:cNvSpPr/>
          <p:nvPr/>
        </p:nvSpPr>
        <p:spPr>
          <a:xfrm>
            <a:off x="5486400" y="2254250"/>
            <a:ext cx="719138" cy="539750"/>
          </a:xfrm>
          <a:prstGeom prst="rightArrow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2882348" y="2074711"/>
            <a:ext cx="2592000" cy="900000"/>
          </a:xfrm>
          <a:prstGeom prst="rect">
            <a:avLst/>
          </a:prstGeom>
          <a:ln w="28575"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latin typeface="+mj-lt"/>
              </a:rPr>
              <a:t>Кодирование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241300" y="4381500"/>
            <a:ext cx="89027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6213" indent="-176213">
              <a:spcBef>
                <a:spcPts val="1200"/>
              </a:spcBef>
              <a:defRPr/>
            </a:pPr>
            <a:r>
              <a:rPr lang="ru-RU" sz="3200" b="1" dirty="0" smtClean="0">
                <a:latin typeface="+mj-lt"/>
              </a:rPr>
              <a:t>Достоинства</a:t>
            </a:r>
            <a:r>
              <a:rPr lang="ru-RU" sz="3200" dirty="0" smtClean="0">
                <a:latin typeface="+mj-lt"/>
              </a:rPr>
              <a:t>:</a:t>
            </a:r>
            <a:endParaRPr lang="ru-RU" sz="3200" dirty="0">
              <a:latin typeface="+mj-lt"/>
            </a:endParaRPr>
          </a:p>
          <a:p>
            <a:pPr marL="176213" indent="-176213">
              <a:spcBef>
                <a:spcPts val="1200"/>
              </a:spcBef>
              <a:buFontTx/>
              <a:buChar char="•"/>
              <a:defRPr/>
            </a:pPr>
            <a:r>
              <a:rPr lang="ru-RU" sz="3200" dirty="0">
                <a:latin typeface="+mj-lt"/>
              </a:rPr>
              <a:t> Для </a:t>
            </a:r>
            <a:r>
              <a:rPr lang="ru-RU" sz="3200" dirty="0" smtClean="0">
                <a:latin typeface="+mj-lt"/>
              </a:rPr>
              <a:t>обработки </a:t>
            </a:r>
            <a:r>
              <a:rPr lang="ru-RU" sz="3200" dirty="0">
                <a:latin typeface="+mj-lt"/>
              </a:rPr>
              <a:t>нужны </a:t>
            </a:r>
            <a:r>
              <a:rPr lang="ru-RU" sz="3200" dirty="0" smtClean="0">
                <a:latin typeface="+mj-lt"/>
              </a:rPr>
              <a:t>устройства, которые  </a:t>
            </a:r>
            <a:r>
              <a:rPr lang="ru-RU" sz="3200" dirty="0">
                <a:latin typeface="+mj-lt"/>
              </a:rPr>
              <a:t/>
            </a:r>
            <a:br>
              <a:rPr lang="ru-RU" sz="3200" dirty="0">
                <a:latin typeface="+mj-lt"/>
              </a:rPr>
            </a:br>
            <a:r>
              <a:rPr lang="ru-RU" sz="3200" dirty="0" smtClean="0">
                <a:latin typeface="+mj-lt"/>
              </a:rPr>
              <a:t>обрабатывают только два состояния </a:t>
            </a:r>
            <a:r>
              <a:rPr lang="ru-RU" sz="3200" dirty="0">
                <a:latin typeface="+mj-lt"/>
              </a:rPr>
              <a:t>(</a:t>
            </a:r>
            <a:r>
              <a:rPr lang="ru-RU" sz="3200" b="1" dirty="0">
                <a:latin typeface="+mj-lt"/>
              </a:rPr>
              <a:t>0</a:t>
            </a:r>
            <a:r>
              <a:rPr lang="ru-RU" sz="3200" dirty="0">
                <a:latin typeface="+mj-lt"/>
              </a:rPr>
              <a:t> и </a:t>
            </a:r>
            <a:r>
              <a:rPr lang="ru-RU" sz="3200" b="1" dirty="0">
                <a:latin typeface="+mj-lt"/>
              </a:rPr>
              <a:t>1</a:t>
            </a:r>
            <a:r>
              <a:rPr lang="ru-RU" sz="3200" dirty="0">
                <a:latin typeface="+mj-lt"/>
              </a:rPr>
              <a:t>);</a:t>
            </a:r>
          </a:p>
          <a:p>
            <a:pPr marL="176213" indent="-176213">
              <a:spcBef>
                <a:spcPts val="1200"/>
              </a:spcBef>
              <a:buFontTx/>
              <a:buChar char="•"/>
              <a:defRPr/>
            </a:pPr>
            <a:r>
              <a:rPr lang="ru-RU" sz="3200" dirty="0">
                <a:latin typeface="+mj-lt"/>
              </a:rPr>
              <a:t> </a:t>
            </a:r>
            <a:r>
              <a:rPr lang="ru-RU" sz="3200" dirty="0" smtClean="0">
                <a:latin typeface="+mj-lt"/>
              </a:rPr>
              <a:t>Нет или мало ошибок </a:t>
            </a:r>
            <a:r>
              <a:rPr lang="ru-RU" sz="3200" dirty="0" smtClean="0">
                <a:latin typeface="+mj-lt"/>
              </a:rPr>
              <a:t>при </a:t>
            </a:r>
            <a:r>
              <a:rPr lang="ru-RU" sz="3200" dirty="0">
                <a:latin typeface="+mj-lt"/>
              </a:rPr>
              <a:t>передаче.</a:t>
            </a:r>
          </a:p>
        </p:txBody>
      </p:sp>
      <p:sp>
        <p:nvSpPr>
          <p:cNvPr id="10" name="Полилиния 9"/>
          <p:cNvSpPr/>
          <p:nvPr/>
        </p:nvSpPr>
        <p:spPr>
          <a:xfrm rot="16800000">
            <a:off x="-144722" y="1754786"/>
            <a:ext cx="2652425" cy="2297359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1908796 w 3672000"/>
              <a:gd name="connsiteY0" fmla="*/ 1154100 h 2232000"/>
              <a:gd name="connsiteX1" fmla="*/ 1846796 w 3672000"/>
              <a:gd name="connsiteY1" fmla="*/ 1216100 h 2232000"/>
              <a:gd name="connsiteX2" fmla="*/ 1784796 w 3672000"/>
              <a:gd name="connsiteY2" fmla="*/ 1154100 h 2232000"/>
              <a:gd name="connsiteX3" fmla="*/ 1846796 w 3672000"/>
              <a:gd name="connsiteY3" fmla="*/ 1092100 h 2232000"/>
              <a:gd name="connsiteX4" fmla="*/ 1908796 w 3672000"/>
              <a:gd name="connsiteY4" fmla="*/ 1154100 h 2232000"/>
              <a:gd name="connsiteX0" fmla="*/ 2059806 w 3672000"/>
              <a:gd name="connsiteY0" fmla="*/ 1468235 h 2232000"/>
              <a:gd name="connsiteX1" fmla="*/ 1935806 w 3672000"/>
              <a:gd name="connsiteY1" fmla="*/ 1592235 h 2232000"/>
              <a:gd name="connsiteX2" fmla="*/ 1811806 w 3672000"/>
              <a:gd name="connsiteY2" fmla="*/ 1468235 h 2232000"/>
              <a:gd name="connsiteX3" fmla="*/ 1935806 w 3672000"/>
              <a:gd name="connsiteY3" fmla="*/ 1344235 h 2232000"/>
              <a:gd name="connsiteX4" fmla="*/ 2059806 w 3672000"/>
              <a:gd name="connsiteY4" fmla="*/ 1468235 h 2232000"/>
              <a:gd name="connsiteX0" fmla="*/ 2244620 w 3672000"/>
              <a:gd name="connsiteY0" fmla="*/ 1901673 h 2232000"/>
              <a:gd name="connsiteX1" fmla="*/ 2058620 w 3672000"/>
              <a:gd name="connsiteY1" fmla="*/ 2087673 h 2232000"/>
              <a:gd name="connsiteX2" fmla="*/ 1872620 w 3672000"/>
              <a:gd name="connsiteY2" fmla="*/ 1901673 h 2232000"/>
              <a:gd name="connsiteX3" fmla="*/ 2058620 w 3672000"/>
              <a:gd name="connsiteY3" fmla="*/ 1715673 h 2232000"/>
              <a:gd name="connsiteX4" fmla="*/ 2244620 w 3672000"/>
              <a:gd name="connsiteY4" fmla="*/ 1901673 h 2232000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1926901 w 3717305"/>
              <a:gd name="connsiteY0" fmla="*/ 1177867 h 2297359"/>
              <a:gd name="connsiteX1" fmla="*/ 1864901 w 3717305"/>
              <a:gd name="connsiteY1" fmla="*/ 1239867 h 2297359"/>
              <a:gd name="connsiteX2" fmla="*/ 1802901 w 3717305"/>
              <a:gd name="connsiteY2" fmla="*/ 1177867 h 2297359"/>
              <a:gd name="connsiteX3" fmla="*/ 1864901 w 3717305"/>
              <a:gd name="connsiteY3" fmla="*/ 1115867 h 2297359"/>
              <a:gd name="connsiteX4" fmla="*/ 1926901 w 3717305"/>
              <a:gd name="connsiteY4" fmla="*/ 1177867 h 2297359"/>
              <a:gd name="connsiteX0" fmla="*/ 2077911 w 3717305"/>
              <a:gd name="connsiteY0" fmla="*/ 1492002 h 2297359"/>
              <a:gd name="connsiteX1" fmla="*/ 1953911 w 3717305"/>
              <a:gd name="connsiteY1" fmla="*/ 1616002 h 2297359"/>
              <a:gd name="connsiteX2" fmla="*/ 1829911 w 3717305"/>
              <a:gd name="connsiteY2" fmla="*/ 1492002 h 2297359"/>
              <a:gd name="connsiteX3" fmla="*/ 1953911 w 3717305"/>
              <a:gd name="connsiteY3" fmla="*/ 1368002 h 2297359"/>
              <a:gd name="connsiteX4" fmla="*/ 2077911 w 3717305"/>
              <a:gd name="connsiteY4" fmla="*/ 1492002 h 2297359"/>
              <a:gd name="connsiteX0" fmla="*/ 2262725 w 3717305"/>
              <a:gd name="connsiteY0" fmla="*/ 1925440 h 2297359"/>
              <a:gd name="connsiteX1" fmla="*/ 2076725 w 3717305"/>
              <a:gd name="connsiteY1" fmla="*/ 2111440 h 2297359"/>
              <a:gd name="connsiteX2" fmla="*/ 1890725 w 3717305"/>
              <a:gd name="connsiteY2" fmla="*/ 1925440 h 2297359"/>
              <a:gd name="connsiteX3" fmla="*/ 2076725 w 3717305"/>
              <a:gd name="connsiteY3" fmla="*/ 1739440 h 2297359"/>
              <a:gd name="connsiteX4" fmla="*/ 2354165 w 3717305"/>
              <a:gd name="connsiteY4" fmla="*/ 2016880 h 2297359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34342 w 43733"/>
              <a:gd name="connsiteY8" fmla="*/ 23414 h 44465"/>
              <a:gd name="connsiteX9" fmla="*/ 37593 w 43733"/>
              <a:gd name="connsiteY9" fmla="*/ 30550 h 44465"/>
              <a:gd name="connsiteX10" fmla="*/ 42011 w 43733"/>
              <a:gd name="connsiteY10" fmla="*/ 15814 h 44465"/>
              <a:gd name="connsiteX11" fmla="*/ 40563 w 43733"/>
              <a:gd name="connsiteY11" fmla="*/ 18490 h 44465"/>
              <a:gd name="connsiteX12" fmla="*/ 38537 w 43733"/>
              <a:gd name="connsiteY12" fmla="*/ 5886 h 44465"/>
              <a:gd name="connsiteX13" fmla="*/ 38613 w 43733"/>
              <a:gd name="connsiteY13" fmla="*/ 7150 h 44465"/>
              <a:gd name="connsiteX14" fmla="*/ 29291 w 43733"/>
              <a:gd name="connsiteY14" fmla="*/ 4412 h 44465"/>
              <a:gd name="connsiteX15" fmla="*/ 30033 w 43733"/>
              <a:gd name="connsiteY15" fmla="*/ 2800 h 44465"/>
              <a:gd name="connsiteX16" fmla="*/ 22354 w 43733"/>
              <a:gd name="connsiteY16" fmla="*/ 5180 h 44465"/>
              <a:gd name="connsiteX17" fmla="*/ 22713 w 43733"/>
              <a:gd name="connsiteY17" fmla="*/ 3790 h 44465"/>
              <a:gd name="connsiteX18" fmla="*/ 14213 w 43733"/>
              <a:gd name="connsiteY18" fmla="*/ 5652 h 44465"/>
              <a:gd name="connsiteX19" fmla="*/ 15513 w 43733"/>
              <a:gd name="connsiteY19" fmla="*/ 7000 h 44465"/>
              <a:gd name="connsiteX20" fmla="*/ 4340 w 43733"/>
              <a:gd name="connsiteY20" fmla="*/ 16249 h 44465"/>
              <a:gd name="connsiteX21" fmla="*/ 4113 w 43733"/>
              <a:gd name="connsiteY21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1926901 w 3717305"/>
              <a:gd name="connsiteY0" fmla="*/ 1177867 h 2297359"/>
              <a:gd name="connsiteX1" fmla="*/ 1864901 w 3717305"/>
              <a:gd name="connsiteY1" fmla="*/ 1239867 h 2297359"/>
              <a:gd name="connsiteX2" fmla="*/ 1802901 w 3717305"/>
              <a:gd name="connsiteY2" fmla="*/ 1177867 h 2297359"/>
              <a:gd name="connsiteX3" fmla="*/ 1864901 w 3717305"/>
              <a:gd name="connsiteY3" fmla="*/ 1115867 h 2297359"/>
              <a:gd name="connsiteX4" fmla="*/ 1926901 w 3717305"/>
              <a:gd name="connsiteY4" fmla="*/ 1177867 h 2297359"/>
              <a:gd name="connsiteX0" fmla="*/ 2077911 w 3717305"/>
              <a:gd name="connsiteY0" fmla="*/ 1492002 h 2297359"/>
              <a:gd name="connsiteX1" fmla="*/ 1953911 w 3717305"/>
              <a:gd name="connsiteY1" fmla="*/ 1616002 h 2297359"/>
              <a:gd name="connsiteX2" fmla="*/ 1829911 w 3717305"/>
              <a:gd name="connsiteY2" fmla="*/ 1492002 h 2297359"/>
              <a:gd name="connsiteX3" fmla="*/ 1953911 w 3717305"/>
              <a:gd name="connsiteY3" fmla="*/ 1368002 h 2297359"/>
              <a:gd name="connsiteX4" fmla="*/ 2077911 w 3717305"/>
              <a:gd name="connsiteY4" fmla="*/ 1492002 h 2297359"/>
              <a:gd name="connsiteX0" fmla="*/ 2076725 w 3717305"/>
              <a:gd name="connsiteY0" fmla="*/ 2111440 h 2297359"/>
              <a:gd name="connsiteX1" fmla="*/ 1890725 w 3717305"/>
              <a:gd name="connsiteY1" fmla="*/ 1925440 h 2297359"/>
              <a:gd name="connsiteX2" fmla="*/ 2076725 w 3717305"/>
              <a:gd name="connsiteY2" fmla="*/ 1739440 h 2297359"/>
              <a:gd name="connsiteX3" fmla="*/ 2354165 w 3717305"/>
              <a:gd name="connsiteY3" fmla="*/ 2016880 h 2297359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34342 w 43733"/>
              <a:gd name="connsiteY8" fmla="*/ 23414 h 44465"/>
              <a:gd name="connsiteX9" fmla="*/ 37593 w 43733"/>
              <a:gd name="connsiteY9" fmla="*/ 30550 h 44465"/>
              <a:gd name="connsiteX10" fmla="*/ 42011 w 43733"/>
              <a:gd name="connsiteY10" fmla="*/ 15814 h 44465"/>
              <a:gd name="connsiteX11" fmla="*/ 40563 w 43733"/>
              <a:gd name="connsiteY11" fmla="*/ 18490 h 44465"/>
              <a:gd name="connsiteX12" fmla="*/ 38537 w 43733"/>
              <a:gd name="connsiteY12" fmla="*/ 5886 h 44465"/>
              <a:gd name="connsiteX13" fmla="*/ 38613 w 43733"/>
              <a:gd name="connsiteY13" fmla="*/ 7150 h 44465"/>
              <a:gd name="connsiteX14" fmla="*/ 29291 w 43733"/>
              <a:gd name="connsiteY14" fmla="*/ 4412 h 44465"/>
              <a:gd name="connsiteX15" fmla="*/ 30033 w 43733"/>
              <a:gd name="connsiteY15" fmla="*/ 2800 h 44465"/>
              <a:gd name="connsiteX16" fmla="*/ 22354 w 43733"/>
              <a:gd name="connsiteY16" fmla="*/ 5180 h 44465"/>
              <a:gd name="connsiteX17" fmla="*/ 22713 w 43733"/>
              <a:gd name="connsiteY17" fmla="*/ 3790 h 44465"/>
              <a:gd name="connsiteX18" fmla="*/ 14213 w 43733"/>
              <a:gd name="connsiteY18" fmla="*/ 5652 h 44465"/>
              <a:gd name="connsiteX19" fmla="*/ 15513 w 43733"/>
              <a:gd name="connsiteY19" fmla="*/ 7000 h 44465"/>
              <a:gd name="connsiteX20" fmla="*/ 4340 w 43733"/>
              <a:gd name="connsiteY20" fmla="*/ 16249 h 44465"/>
              <a:gd name="connsiteX21" fmla="*/ 4113 w 43733"/>
              <a:gd name="connsiteY21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1926901 w 3717305"/>
              <a:gd name="connsiteY0" fmla="*/ 1177867 h 2297359"/>
              <a:gd name="connsiteX1" fmla="*/ 1864901 w 3717305"/>
              <a:gd name="connsiteY1" fmla="*/ 1239867 h 2297359"/>
              <a:gd name="connsiteX2" fmla="*/ 1802901 w 3717305"/>
              <a:gd name="connsiteY2" fmla="*/ 1177867 h 2297359"/>
              <a:gd name="connsiteX3" fmla="*/ 1864901 w 3717305"/>
              <a:gd name="connsiteY3" fmla="*/ 1115867 h 2297359"/>
              <a:gd name="connsiteX4" fmla="*/ 1926901 w 3717305"/>
              <a:gd name="connsiteY4" fmla="*/ 1177867 h 2297359"/>
              <a:gd name="connsiteX0" fmla="*/ 2077911 w 3717305"/>
              <a:gd name="connsiteY0" fmla="*/ 1492002 h 2297359"/>
              <a:gd name="connsiteX1" fmla="*/ 1953911 w 3717305"/>
              <a:gd name="connsiteY1" fmla="*/ 1616002 h 2297359"/>
              <a:gd name="connsiteX2" fmla="*/ 1829911 w 3717305"/>
              <a:gd name="connsiteY2" fmla="*/ 1492002 h 2297359"/>
              <a:gd name="connsiteX3" fmla="*/ 1953911 w 3717305"/>
              <a:gd name="connsiteY3" fmla="*/ 1368002 h 2297359"/>
              <a:gd name="connsiteX4" fmla="*/ 2077911 w 3717305"/>
              <a:gd name="connsiteY4" fmla="*/ 1492002 h 2297359"/>
              <a:gd name="connsiteX0" fmla="*/ 2076725 w 3717305"/>
              <a:gd name="connsiteY0" fmla="*/ 2111440 h 2297359"/>
              <a:gd name="connsiteX1" fmla="*/ 2076725 w 3717305"/>
              <a:gd name="connsiteY1" fmla="*/ 1739440 h 2297359"/>
              <a:gd name="connsiteX2" fmla="*/ 2354165 w 3717305"/>
              <a:gd name="connsiteY2" fmla="*/ 2016880 h 2297359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34342 w 43733"/>
              <a:gd name="connsiteY8" fmla="*/ 23414 h 44465"/>
              <a:gd name="connsiteX9" fmla="*/ 37593 w 43733"/>
              <a:gd name="connsiteY9" fmla="*/ 30550 h 44465"/>
              <a:gd name="connsiteX10" fmla="*/ 42011 w 43733"/>
              <a:gd name="connsiteY10" fmla="*/ 15814 h 44465"/>
              <a:gd name="connsiteX11" fmla="*/ 40563 w 43733"/>
              <a:gd name="connsiteY11" fmla="*/ 18490 h 44465"/>
              <a:gd name="connsiteX12" fmla="*/ 38537 w 43733"/>
              <a:gd name="connsiteY12" fmla="*/ 5886 h 44465"/>
              <a:gd name="connsiteX13" fmla="*/ 38613 w 43733"/>
              <a:gd name="connsiteY13" fmla="*/ 7150 h 44465"/>
              <a:gd name="connsiteX14" fmla="*/ 29291 w 43733"/>
              <a:gd name="connsiteY14" fmla="*/ 4412 h 44465"/>
              <a:gd name="connsiteX15" fmla="*/ 30033 w 43733"/>
              <a:gd name="connsiteY15" fmla="*/ 2800 h 44465"/>
              <a:gd name="connsiteX16" fmla="*/ 22354 w 43733"/>
              <a:gd name="connsiteY16" fmla="*/ 5180 h 44465"/>
              <a:gd name="connsiteX17" fmla="*/ 22713 w 43733"/>
              <a:gd name="connsiteY17" fmla="*/ 3790 h 44465"/>
              <a:gd name="connsiteX18" fmla="*/ 14213 w 43733"/>
              <a:gd name="connsiteY18" fmla="*/ 5652 h 44465"/>
              <a:gd name="connsiteX19" fmla="*/ 15513 w 43733"/>
              <a:gd name="connsiteY19" fmla="*/ 7000 h 44465"/>
              <a:gd name="connsiteX20" fmla="*/ 4340 w 43733"/>
              <a:gd name="connsiteY20" fmla="*/ 16249 h 44465"/>
              <a:gd name="connsiteX21" fmla="*/ 4113 w 43733"/>
              <a:gd name="connsiteY21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1926901 w 3717305"/>
              <a:gd name="connsiteY0" fmla="*/ 1177867 h 2297359"/>
              <a:gd name="connsiteX1" fmla="*/ 1864901 w 3717305"/>
              <a:gd name="connsiteY1" fmla="*/ 1239867 h 2297359"/>
              <a:gd name="connsiteX2" fmla="*/ 1802901 w 3717305"/>
              <a:gd name="connsiteY2" fmla="*/ 1177867 h 2297359"/>
              <a:gd name="connsiteX3" fmla="*/ 1864901 w 3717305"/>
              <a:gd name="connsiteY3" fmla="*/ 1115867 h 2297359"/>
              <a:gd name="connsiteX4" fmla="*/ 1926901 w 3717305"/>
              <a:gd name="connsiteY4" fmla="*/ 1177867 h 2297359"/>
              <a:gd name="connsiteX0" fmla="*/ 2077911 w 3717305"/>
              <a:gd name="connsiteY0" fmla="*/ 1492002 h 2297359"/>
              <a:gd name="connsiteX1" fmla="*/ 1953911 w 3717305"/>
              <a:gd name="connsiteY1" fmla="*/ 1616002 h 2297359"/>
              <a:gd name="connsiteX2" fmla="*/ 1829911 w 3717305"/>
              <a:gd name="connsiteY2" fmla="*/ 1492002 h 2297359"/>
              <a:gd name="connsiteX3" fmla="*/ 1953911 w 3717305"/>
              <a:gd name="connsiteY3" fmla="*/ 1368002 h 2297359"/>
              <a:gd name="connsiteX4" fmla="*/ 2077911 w 3717305"/>
              <a:gd name="connsiteY4" fmla="*/ 1492002 h 2297359"/>
              <a:gd name="connsiteX0" fmla="*/ 2076725 w 3717305"/>
              <a:gd name="connsiteY0" fmla="*/ 2111440 h 2297359"/>
              <a:gd name="connsiteX1" fmla="*/ 2076725 w 3717305"/>
              <a:gd name="connsiteY1" fmla="*/ 1739440 h 2297359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34342 w 43733"/>
              <a:gd name="connsiteY8" fmla="*/ 23414 h 44465"/>
              <a:gd name="connsiteX9" fmla="*/ 37593 w 43733"/>
              <a:gd name="connsiteY9" fmla="*/ 30550 h 44465"/>
              <a:gd name="connsiteX10" fmla="*/ 42011 w 43733"/>
              <a:gd name="connsiteY10" fmla="*/ 15814 h 44465"/>
              <a:gd name="connsiteX11" fmla="*/ 40563 w 43733"/>
              <a:gd name="connsiteY11" fmla="*/ 18490 h 44465"/>
              <a:gd name="connsiteX12" fmla="*/ 38537 w 43733"/>
              <a:gd name="connsiteY12" fmla="*/ 5886 h 44465"/>
              <a:gd name="connsiteX13" fmla="*/ 38613 w 43733"/>
              <a:gd name="connsiteY13" fmla="*/ 7150 h 44465"/>
              <a:gd name="connsiteX14" fmla="*/ 29291 w 43733"/>
              <a:gd name="connsiteY14" fmla="*/ 4412 h 44465"/>
              <a:gd name="connsiteX15" fmla="*/ 30033 w 43733"/>
              <a:gd name="connsiteY15" fmla="*/ 2800 h 44465"/>
              <a:gd name="connsiteX16" fmla="*/ 22354 w 43733"/>
              <a:gd name="connsiteY16" fmla="*/ 5180 h 44465"/>
              <a:gd name="connsiteX17" fmla="*/ 22713 w 43733"/>
              <a:gd name="connsiteY17" fmla="*/ 3790 h 44465"/>
              <a:gd name="connsiteX18" fmla="*/ 14213 w 43733"/>
              <a:gd name="connsiteY18" fmla="*/ 5652 h 44465"/>
              <a:gd name="connsiteX19" fmla="*/ 15513 w 43733"/>
              <a:gd name="connsiteY19" fmla="*/ 7000 h 44465"/>
              <a:gd name="connsiteX20" fmla="*/ 4340 w 43733"/>
              <a:gd name="connsiteY20" fmla="*/ 16249 h 44465"/>
              <a:gd name="connsiteX21" fmla="*/ 4113 w 43733"/>
              <a:gd name="connsiteY21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1926901 w 3717305"/>
              <a:gd name="connsiteY0" fmla="*/ 1177867 h 2297359"/>
              <a:gd name="connsiteX1" fmla="*/ 1864901 w 3717305"/>
              <a:gd name="connsiteY1" fmla="*/ 1239867 h 2297359"/>
              <a:gd name="connsiteX2" fmla="*/ 1802901 w 3717305"/>
              <a:gd name="connsiteY2" fmla="*/ 1177867 h 2297359"/>
              <a:gd name="connsiteX3" fmla="*/ 1864901 w 3717305"/>
              <a:gd name="connsiteY3" fmla="*/ 1115867 h 2297359"/>
              <a:gd name="connsiteX4" fmla="*/ 1926901 w 3717305"/>
              <a:gd name="connsiteY4" fmla="*/ 1177867 h 2297359"/>
              <a:gd name="connsiteX0" fmla="*/ 2077911 w 3717305"/>
              <a:gd name="connsiteY0" fmla="*/ 1492002 h 2297359"/>
              <a:gd name="connsiteX1" fmla="*/ 1953911 w 3717305"/>
              <a:gd name="connsiteY1" fmla="*/ 1616002 h 2297359"/>
              <a:gd name="connsiteX2" fmla="*/ 1829911 w 3717305"/>
              <a:gd name="connsiteY2" fmla="*/ 1492002 h 2297359"/>
              <a:gd name="connsiteX3" fmla="*/ 1953911 w 3717305"/>
              <a:gd name="connsiteY3" fmla="*/ 1368002 h 2297359"/>
              <a:gd name="connsiteX4" fmla="*/ 2077911 w 3717305"/>
              <a:gd name="connsiteY4" fmla="*/ 1492002 h 2297359"/>
              <a:gd name="connsiteX0" fmla="*/ 2076725 w 3717305"/>
              <a:gd name="connsiteY0" fmla="*/ 2111440 h 2297359"/>
              <a:gd name="connsiteX1" fmla="*/ 2076725 w 3717305"/>
              <a:gd name="connsiteY1" fmla="*/ 1739440 h 2297359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34342 w 43733"/>
              <a:gd name="connsiteY8" fmla="*/ 23414 h 44465"/>
              <a:gd name="connsiteX9" fmla="*/ 37593 w 43733"/>
              <a:gd name="connsiteY9" fmla="*/ 30550 h 44465"/>
              <a:gd name="connsiteX10" fmla="*/ 42011 w 43733"/>
              <a:gd name="connsiteY10" fmla="*/ 15814 h 44465"/>
              <a:gd name="connsiteX11" fmla="*/ 40563 w 43733"/>
              <a:gd name="connsiteY11" fmla="*/ 18490 h 44465"/>
              <a:gd name="connsiteX12" fmla="*/ 38537 w 43733"/>
              <a:gd name="connsiteY12" fmla="*/ 5886 h 44465"/>
              <a:gd name="connsiteX13" fmla="*/ 38613 w 43733"/>
              <a:gd name="connsiteY13" fmla="*/ 7150 h 44465"/>
              <a:gd name="connsiteX14" fmla="*/ 29291 w 43733"/>
              <a:gd name="connsiteY14" fmla="*/ 4412 h 44465"/>
              <a:gd name="connsiteX15" fmla="*/ 30033 w 43733"/>
              <a:gd name="connsiteY15" fmla="*/ 2800 h 44465"/>
              <a:gd name="connsiteX16" fmla="*/ 22354 w 43733"/>
              <a:gd name="connsiteY16" fmla="*/ 5180 h 44465"/>
              <a:gd name="connsiteX17" fmla="*/ 22713 w 43733"/>
              <a:gd name="connsiteY17" fmla="*/ 3790 h 44465"/>
              <a:gd name="connsiteX18" fmla="*/ 14213 w 43733"/>
              <a:gd name="connsiteY18" fmla="*/ 5652 h 44465"/>
              <a:gd name="connsiteX19" fmla="*/ 15513 w 43733"/>
              <a:gd name="connsiteY19" fmla="*/ 7000 h 44465"/>
              <a:gd name="connsiteX20" fmla="*/ 4340 w 43733"/>
              <a:gd name="connsiteY20" fmla="*/ 16249 h 44465"/>
              <a:gd name="connsiteX21" fmla="*/ 4113 w 43733"/>
              <a:gd name="connsiteY21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1926901 w 3717305"/>
              <a:gd name="connsiteY0" fmla="*/ 1177867 h 2297359"/>
              <a:gd name="connsiteX1" fmla="*/ 1864901 w 3717305"/>
              <a:gd name="connsiteY1" fmla="*/ 1239867 h 2297359"/>
              <a:gd name="connsiteX2" fmla="*/ 1802901 w 3717305"/>
              <a:gd name="connsiteY2" fmla="*/ 1177867 h 2297359"/>
              <a:gd name="connsiteX3" fmla="*/ 1864901 w 3717305"/>
              <a:gd name="connsiteY3" fmla="*/ 1115867 h 2297359"/>
              <a:gd name="connsiteX4" fmla="*/ 1926901 w 3717305"/>
              <a:gd name="connsiteY4" fmla="*/ 1177867 h 2297359"/>
              <a:gd name="connsiteX0" fmla="*/ 2077911 w 3717305"/>
              <a:gd name="connsiteY0" fmla="*/ 1492002 h 2297359"/>
              <a:gd name="connsiteX1" fmla="*/ 1829911 w 3717305"/>
              <a:gd name="connsiteY1" fmla="*/ 1492002 h 2297359"/>
              <a:gd name="connsiteX2" fmla="*/ 1953911 w 3717305"/>
              <a:gd name="connsiteY2" fmla="*/ 1368002 h 2297359"/>
              <a:gd name="connsiteX3" fmla="*/ 2077911 w 3717305"/>
              <a:gd name="connsiteY3" fmla="*/ 1492002 h 2297359"/>
              <a:gd name="connsiteX0" fmla="*/ 2076725 w 3717305"/>
              <a:gd name="connsiteY0" fmla="*/ 2111440 h 2297359"/>
              <a:gd name="connsiteX1" fmla="*/ 2076725 w 3717305"/>
              <a:gd name="connsiteY1" fmla="*/ 1739440 h 2297359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34342 w 43733"/>
              <a:gd name="connsiteY8" fmla="*/ 23414 h 44465"/>
              <a:gd name="connsiteX9" fmla="*/ 37593 w 43733"/>
              <a:gd name="connsiteY9" fmla="*/ 30550 h 44465"/>
              <a:gd name="connsiteX10" fmla="*/ 42011 w 43733"/>
              <a:gd name="connsiteY10" fmla="*/ 15814 h 44465"/>
              <a:gd name="connsiteX11" fmla="*/ 40563 w 43733"/>
              <a:gd name="connsiteY11" fmla="*/ 18490 h 44465"/>
              <a:gd name="connsiteX12" fmla="*/ 38537 w 43733"/>
              <a:gd name="connsiteY12" fmla="*/ 5886 h 44465"/>
              <a:gd name="connsiteX13" fmla="*/ 38613 w 43733"/>
              <a:gd name="connsiteY13" fmla="*/ 7150 h 44465"/>
              <a:gd name="connsiteX14" fmla="*/ 29291 w 43733"/>
              <a:gd name="connsiteY14" fmla="*/ 4412 h 44465"/>
              <a:gd name="connsiteX15" fmla="*/ 30033 w 43733"/>
              <a:gd name="connsiteY15" fmla="*/ 2800 h 44465"/>
              <a:gd name="connsiteX16" fmla="*/ 22354 w 43733"/>
              <a:gd name="connsiteY16" fmla="*/ 5180 h 44465"/>
              <a:gd name="connsiteX17" fmla="*/ 22713 w 43733"/>
              <a:gd name="connsiteY17" fmla="*/ 3790 h 44465"/>
              <a:gd name="connsiteX18" fmla="*/ 14213 w 43733"/>
              <a:gd name="connsiteY18" fmla="*/ 5652 h 44465"/>
              <a:gd name="connsiteX19" fmla="*/ 15513 w 43733"/>
              <a:gd name="connsiteY19" fmla="*/ 7000 h 44465"/>
              <a:gd name="connsiteX20" fmla="*/ 4340 w 43733"/>
              <a:gd name="connsiteY20" fmla="*/ 16249 h 44465"/>
              <a:gd name="connsiteX21" fmla="*/ 4113 w 43733"/>
              <a:gd name="connsiteY21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1926901 w 3717305"/>
              <a:gd name="connsiteY0" fmla="*/ 1177867 h 2297359"/>
              <a:gd name="connsiteX1" fmla="*/ 1864901 w 3717305"/>
              <a:gd name="connsiteY1" fmla="*/ 1239867 h 2297359"/>
              <a:gd name="connsiteX2" fmla="*/ 1802901 w 3717305"/>
              <a:gd name="connsiteY2" fmla="*/ 1177867 h 2297359"/>
              <a:gd name="connsiteX3" fmla="*/ 1864901 w 3717305"/>
              <a:gd name="connsiteY3" fmla="*/ 1115867 h 2297359"/>
              <a:gd name="connsiteX4" fmla="*/ 1926901 w 3717305"/>
              <a:gd name="connsiteY4" fmla="*/ 1177867 h 2297359"/>
              <a:gd name="connsiteX0" fmla="*/ 2077911 w 3717305"/>
              <a:gd name="connsiteY0" fmla="*/ 1492002 h 2297359"/>
              <a:gd name="connsiteX1" fmla="*/ 1829911 w 3717305"/>
              <a:gd name="connsiteY1" fmla="*/ 1492002 h 2297359"/>
              <a:gd name="connsiteX2" fmla="*/ 2045351 w 3717305"/>
              <a:gd name="connsiteY2" fmla="*/ 1459442 h 2297359"/>
              <a:gd name="connsiteX0" fmla="*/ 2076725 w 3717305"/>
              <a:gd name="connsiteY0" fmla="*/ 2111440 h 2297359"/>
              <a:gd name="connsiteX1" fmla="*/ 2076725 w 3717305"/>
              <a:gd name="connsiteY1" fmla="*/ 1739440 h 2297359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34342 w 43733"/>
              <a:gd name="connsiteY8" fmla="*/ 23414 h 44465"/>
              <a:gd name="connsiteX9" fmla="*/ 37593 w 43733"/>
              <a:gd name="connsiteY9" fmla="*/ 30550 h 44465"/>
              <a:gd name="connsiteX10" fmla="*/ 42011 w 43733"/>
              <a:gd name="connsiteY10" fmla="*/ 15814 h 44465"/>
              <a:gd name="connsiteX11" fmla="*/ 40563 w 43733"/>
              <a:gd name="connsiteY11" fmla="*/ 18490 h 44465"/>
              <a:gd name="connsiteX12" fmla="*/ 38537 w 43733"/>
              <a:gd name="connsiteY12" fmla="*/ 5886 h 44465"/>
              <a:gd name="connsiteX13" fmla="*/ 38613 w 43733"/>
              <a:gd name="connsiteY13" fmla="*/ 7150 h 44465"/>
              <a:gd name="connsiteX14" fmla="*/ 29291 w 43733"/>
              <a:gd name="connsiteY14" fmla="*/ 4412 h 44465"/>
              <a:gd name="connsiteX15" fmla="*/ 30033 w 43733"/>
              <a:gd name="connsiteY15" fmla="*/ 2800 h 44465"/>
              <a:gd name="connsiteX16" fmla="*/ 22354 w 43733"/>
              <a:gd name="connsiteY16" fmla="*/ 5180 h 44465"/>
              <a:gd name="connsiteX17" fmla="*/ 22713 w 43733"/>
              <a:gd name="connsiteY17" fmla="*/ 3790 h 44465"/>
              <a:gd name="connsiteX18" fmla="*/ 14213 w 43733"/>
              <a:gd name="connsiteY18" fmla="*/ 5652 h 44465"/>
              <a:gd name="connsiteX19" fmla="*/ 15513 w 43733"/>
              <a:gd name="connsiteY19" fmla="*/ 7000 h 44465"/>
              <a:gd name="connsiteX20" fmla="*/ 4340 w 43733"/>
              <a:gd name="connsiteY20" fmla="*/ 16249 h 44465"/>
              <a:gd name="connsiteX21" fmla="*/ 4113 w 43733"/>
              <a:gd name="connsiteY21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1926901 w 3717305"/>
              <a:gd name="connsiteY0" fmla="*/ 1177867 h 2297359"/>
              <a:gd name="connsiteX1" fmla="*/ 1864901 w 3717305"/>
              <a:gd name="connsiteY1" fmla="*/ 1239867 h 2297359"/>
              <a:gd name="connsiteX2" fmla="*/ 1802901 w 3717305"/>
              <a:gd name="connsiteY2" fmla="*/ 1177867 h 2297359"/>
              <a:gd name="connsiteX3" fmla="*/ 1864901 w 3717305"/>
              <a:gd name="connsiteY3" fmla="*/ 1115867 h 2297359"/>
              <a:gd name="connsiteX4" fmla="*/ 1926901 w 3717305"/>
              <a:gd name="connsiteY4" fmla="*/ 1177867 h 2297359"/>
              <a:gd name="connsiteX0" fmla="*/ 2077911 w 3717305"/>
              <a:gd name="connsiteY0" fmla="*/ 1492002 h 2297359"/>
              <a:gd name="connsiteX1" fmla="*/ 1829911 w 3717305"/>
              <a:gd name="connsiteY1" fmla="*/ 1492002 h 2297359"/>
              <a:gd name="connsiteX0" fmla="*/ 2076725 w 3717305"/>
              <a:gd name="connsiteY0" fmla="*/ 2111440 h 2297359"/>
              <a:gd name="connsiteX1" fmla="*/ 2076725 w 3717305"/>
              <a:gd name="connsiteY1" fmla="*/ 1739440 h 2297359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34342 w 43733"/>
              <a:gd name="connsiteY8" fmla="*/ 23414 h 44465"/>
              <a:gd name="connsiteX9" fmla="*/ 37593 w 43733"/>
              <a:gd name="connsiteY9" fmla="*/ 30550 h 44465"/>
              <a:gd name="connsiteX10" fmla="*/ 42011 w 43733"/>
              <a:gd name="connsiteY10" fmla="*/ 15814 h 44465"/>
              <a:gd name="connsiteX11" fmla="*/ 40563 w 43733"/>
              <a:gd name="connsiteY11" fmla="*/ 18490 h 44465"/>
              <a:gd name="connsiteX12" fmla="*/ 38537 w 43733"/>
              <a:gd name="connsiteY12" fmla="*/ 5886 h 44465"/>
              <a:gd name="connsiteX13" fmla="*/ 38613 w 43733"/>
              <a:gd name="connsiteY13" fmla="*/ 7150 h 44465"/>
              <a:gd name="connsiteX14" fmla="*/ 29291 w 43733"/>
              <a:gd name="connsiteY14" fmla="*/ 4412 h 44465"/>
              <a:gd name="connsiteX15" fmla="*/ 30033 w 43733"/>
              <a:gd name="connsiteY15" fmla="*/ 2800 h 44465"/>
              <a:gd name="connsiteX16" fmla="*/ 22354 w 43733"/>
              <a:gd name="connsiteY16" fmla="*/ 5180 h 44465"/>
              <a:gd name="connsiteX17" fmla="*/ 22713 w 43733"/>
              <a:gd name="connsiteY17" fmla="*/ 3790 h 44465"/>
              <a:gd name="connsiteX18" fmla="*/ 14213 w 43733"/>
              <a:gd name="connsiteY18" fmla="*/ 5652 h 44465"/>
              <a:gd name="connsiteX19" fmla="*/ 15513 w 43733"/>
              <a:gd name="connsiteY19" fmla="*/ 7000 h 44465"/>
              <a:gd name="connsiteX20" fmla="*/ 4340 w 43733"/>
              <a:gd name="connsiteY20" fmla="*/ 16249 h 44465"/>
              <a:gd name="connsiteX21" fmla="*/ 4113 w 43733"/>
              <a:gd name="connsiteY21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1926901 w 3717305"/>
              <a:gd name="connsiteY0" fmla="*/ 1177867 h 2297359"/>
              <a:gd name="connsiteX1" fmla="*/ 1864901 w 3717305"/>
              <a:gd name="connsiteY1" fmla="*/ 1239867 h 2297359"/>
              <a:gd name="connsiteX2" fmla="*/ 1802901 w 3717305"/>
              <a:gd name="connsiteY2" fmla="*/ 1177867 h 2297359"/>
              <a:gd name="connsiteX3" fmla="*/ 1864901 w 3717305"/>
              <a:gd name="connsiteY3" fmla="*/ 1115867 h 2297359"/>
              <a:gd name="connsiteX4" fmla="*/ 1926901 w 3717305"/>
              <a:gd name="connsiteY4" fmla="*/ 1177867 h 2297359"/>
              <a:gd name="connsiteX0" fmla="*/ 2077911 w 3717305"/>
              <a:gd name="connsiteY0" fmla="*/ 1492002 h 2297359"/>
              <a:gd name="connsiteX1" fmla="*/ 1748524 w 3717305"/>
              <a:gd name="connsiteY1" fmla="*/ 1496681 h 2297359"/>
              <a:gd name="connsiteX0" fmla="*/ 2076725 w 3717305"/>
              <a:gd name="connsiteY0" fmla="*/ 2111440 h 2297359"/>
              <a:gd name="connsiteX1" fmla="*/ 2076725 w 3717305"/>
              <a:gd name="connsiteY1" fmla="*/ 1739440 h 2297359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34342 w 43733"/>
              <a:gd name="connsiteY8" fmla="*/ 23414 h 44465"/>
              <a:gd name="connsiteX9" fmla="*/ 37593 w 43733"/>
              <a:gd name="connsiteY9" fmla="*/ 30550 h 44465"/>
              <a:gd name="connsiteX10" fmla="*/ 42011 w 43733"/>
              <a:gd name="connsiteY10" fmla="*/ 15814 h 44465"/>
              <a:gd name="connsiteX11" fmla="*/ 40563 w 43733"/>
              <a:gd name="connsiteY11" fmla="*/ 18490 h 44465"/>
              <a:gd name="connsiteX12" fmla="*/ 38537 w 43733"/>
              <a:gd name="connsiteY12" fmla="*/ 5886 h 44465"/>
              <a:gd name="connsiteX13" fmla="*/ 38613 w 43733"/>
              <a:gd name="connsiteY13" fmla="*/ 7150 h 44465"/>
              <a:gd name="connsiteX14" fmla="*/ 29291 w 43733"/>
              <a:gd name="connsiteY14" fmla="*/ 4412 h 44465"/>
              <a:gd name="connsiteX15" fmla="*/ 30033 w 43733"/>
              <a:gd name="connsiteY15" fmla="*/ 2800 h 44465"/>
              <a:gd name="connsiteX16" fmla="*/ 22354 w 43733"/>
              <a:gd name="connsiteY16" fmla="*/ 5180 h 44465"/>
              <a:gd name="connsiteX17" fmla="*/ 22713 w 43733"/>
              <a:gd name="connsiteY17" fmla="*/ 3790 h 44465"/>
              <a:gd name="connsiteX18" fmla="*/ 14213 w 43733"/>
              <a:gd name="connsiteY18" fmla="*/ 5652 h 44465"/>
              <a:gd name="connsiteX19" fmla="*/ 15513 w 43733"/>
              <a:gd name="connsiteY19" fmla="*/ 7000 h 44465"/>
              <a:gd name="connsiteX20" fmla="*/ 4340 w 43733"/>
              <a:gd name="connsiteY20" fmla="*/ 16249 h 44465"/>
              <a:gd name="connsiteX21" fmla="*/ 4113 w 43733"/>
              <a:gd name="connsiteY21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1926901 w 3717305"/>
              <a:gd name="connsiteY0" fmla="*/ 1177867 h 2297359"/>
              <a:gd name="connsiteX1" fmla="*/ 1864901 w 3717305"/>
              <a:gd name="connsiteY1" fmla="*/ 1239867 h 2297359"/>
              <a:gd name="connsiteX2" fmla="*/ 1802901 w 3717305"/>
              <a:gd name="connsiteY2" fmla="*/ 1177867 h 2297359"/>
              <a:gd name="connsiteX3" fmla="*/ 1864901 w 3717305"/>
              <a:gd name="connsiteY3" fmla="*/ 1115867 h 2297359"/>
              <a:gd name="connsiteX4" fmla="*/ 1926901 w 3717305"/>
              <a:gd name="connsiteY4" fmla="*/ 1177867 h 2297359"/>
              <a:gd name="connsiteX0" fmla="*/ 1916248 w 3717305"/>
              <a:gd name="connsiteY0" fmla="*/ 1452804 h 2297359"/>
              <a:gd name="connsiteX1" fmla="*/ 1748524 w 3717305"/>
              <a:gd name="connsiteY1" fmla="*/ 1496681 h 2297359"/>
              <a:gd name="connsiteX0" fmla="*/ 2076725 w 3717305"/>
              <a:gd name="connsiteY0" fmla="*/ 2111440 h 2297359"/>
              <a:gd name="connsiteX1" fmla="*/ 2076725 w 3717305"/>
              <a:gd name="connsiteY1" fmla="*/ 1739440 h 2297359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34342 w 43733"/>
              <a:gd name="connsiteY8" fmla="*/ 23414 h 44465"/>
              <a:gd name="connsiteX9" fmla="*/ 37593 w 43733"/>
              <a:gd name="connsiteY9" fmla="*/ 30550 h 44465"/>
              <a:gd name="connsiteX10" fmla="*/ 42011 w 43733"/>
              <a:gd name="connsiteY10" fmla="*/ 15814 h 44465"/>
              <a:gd name="connsiteX11" fmla="*/ 40563 w 43733"/>
              <a:gd name="connsiteY11" fmla="*/ 18490 h 44465"/>
              <a:gd name="connsiteX12" fmla="*/ 38537 w 43733"/>
              <a:gd name="connsiteY12" fmla="*/ 5886 h 44465"/>
              <a:gd name="connsiteX13" fmla="*/ 38613 w 43733"/>
              <a:gd name="connsiteY13" fmla="*/ 7150 h 44465"/>
              <a:gd name="connsiteX14" fmla="*/ 29291 w 43733"/>
              <a:gd name="connsiteY14" fmla="*/ 4412 h 44465"/>
              <a:gd name="connsiteX15" fmla="*/ 30033 w 43733"/>
              <a:gd name="connsiteY15" fmla="*/ 2800 h 44465"/>
              <a:gd name="connsiteX16" fmla="*/ 22354 w 43733"/>
              <a:gd name="connsiteY16" fmla="*/ 5180 h 44465"/>
              <a:gd name="connsiteX17" fmla="*/ 22713 w 43733"/>
              <a:gd name="connsiteY17" fmla="*/ 3790 h 44465"/>
              <a:gd name="connsiteX18" fmla="*/ 14213 w 43733"/>
              <a:gd name="connsiteY18" fmla="*/ 5652 h 44465"/>
              <a:gd name="connsiteX19" fmla="*/ 15513 w 43733"/>
              <a:gd name="connsiteY19" fmla="*/ 7000 h 44465"/>
              <a:gd name="connsiteX20" fmla="*/ 4340 w 43733"/>
              <a:gd name="connsiteY20" fmla="*/ 16249 h 44465"/>
              <a:gd name="connsiteX21" fmla="*/ 4113 w 43733"/>
              <a:gd name="connsiteY21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1926901 w 3717305"/>
              <a:gd name="connsiteY0" fmla="*/ 1177867 h 2297359"/>
              <a:gd name="connsiteX1" fmla="*/ 1864901 w 3717305"/>
              <a:gd name="connsiteY1" fmla="*/ 1239867 h 2297359"/>
              <a:gd name="connsiteX2" fmla="*/ 1802901 w 3717305"/>
              <a:gd name="connsiteY2" fmla="*/ 1177867 h 2297359"/>
              <a:gd name="connsiteX3" fmla="*/ 1864901 w 3717305"/>
              <a:gd name="connsiteY3" fmla="*/ 1115867 h 2297359"/>
              <a:gd name="connsiteX4" fmla="*/ 1926901 w 3717305"/>
              <a:gd name="connsiteY4" fmla="*/ 1177867 h 2297359"/>
              <a:gd name="connsiteX0" fmla="*/ 1916248 w 3717305"/>
              <a:gd name="connsiteY0" fmla="*/ 1452804 h 2297359"/>
              <a:gd name="connsiteX1" fmla="*/ 1748524 w 3717305"/>
              <a:gd name="connsiteY1" fmla="*/ 1496681 h 2297359"/>
              <a:gd name="connsiteX0" fmla="*/ 1891068 w 3717305"/>
              <a:gd name="connsiteY0" fmla="*/ 2018441 h 2297359"/>
              <a:gd name="connsiteX1" fmla="*/ 2076725 w 3717305"/>
              <a:gd name="connsiteY1" fmla="*/ 1739440 h 2297359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34342 w 43733"/>
              <a:gd name="connsiteY8" fmla="*/ 23414 h 44465"/>
              <a:gd name="connsiteX9" fmla="*/ 37593 w 43733"/>
              <a:gd name="connsiteY9" fmla="*/ 30550 h 44465"/>
              <a:gd name="connsiteX10" fmla="*/ 42011 w 43733"/>
              <a:gd name="connsiteY10" fmla="*/ 15814 h 44465"/>
              <a:gd name="connsiteX11" fmla="*/ 40563 w 43733"/>
              <a:gd name="connsiteY11" fmla="*/ 18490 h 44465"/>
              <a:gd name="connsiteX12" fmla="*/ 38537 w 43733"/>
              <a:gd name="connsiteY12" fmla="*/ 5886 h 44465"/>
              <a:gd name="connsiteX13" fmla="*/ 38613 w 43733"/>
              <a:gd name="connsiteY13" fmla="*/ 7150 h 44465"/>
              <a:gd name="connsiteX14" fmla="*/ 29291 w 43733"/>
              <a:gd name="connsiteY14" fmla="*/ 4412 h 44465"/>
              <a:gd name="connsiteX15" fmla="*/ 30033 w 43733"/>
              <a:gd name="connsiteY15" fmla="*/ 2800 h 44465"/>
              <a:gd name="connsiteX16" fmla="*/ 22354 w 43733"/>
              <a:gd name="connsiteY16" fmla="*/ 5180 h 44465"/>
              <a:gd name="connsiteX17" fmla="*/ 22713 w 43733"/>
              <a:gd name="connsiteY17" fmla="*/ 3790 h 44465"/>
              <a:gd name="connsiteX18" fmla="*/ 14213 w 43733"/>
              <a:gd name="connsiteY18" fmla="*/ 5652 h 44465"/>
              <a:gd name="connsiteX19" fmla="*/ 15513 w 43733"/>
              <a:gd name="connsiteY19" fmla="*/ 7000 h 44465"/>
              <a:gd name="connsiteX20" fmla="*/ 4340 w 43733"/>
              <a:gd name="connsiteY20" fmla="*/ 16249 h 44465"/>
              <a:gd name="connsiteX21" fmla="*/ 4113 w 43733"/>
              <a:gd name="connsiteY21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1926901 w 3717305"/>
              <a:gd name="connsiteY0" fmla="*/ 1177867 h 2297359"/>
              <a:gd name="connsiteX1" fmla="*/ 1864901 w 3717305"/>
              <a:gd name="connsiteY1" fmla="*/ 1239867 h 2297359"/>
              <a:gd name="connsiteX2" fmla="*/ 1802901 w 3717305"/>
              <a:gd name="connsiteY2" fmla="*/ 1177867 h 2297359"/>
              <a:gd name="connsiteX3" fmla="*/ 1864901 w 3717305"/>
              <a:gd name="connsiteY3" fmla="*/ 1115867 h 2297359"/>
              <a:gd name="connsiteX4" fmla="*/ 1926901 w 3717305"/>
              <a:gd name="connsiteY4" fmla="*/ 1177867 h 2297359"/>
              <a:gd name="connsiteX0" fmla="*/ 1916248 w 3717305"/>
              <a:gd name="connsiteY0" fmla="*/ 1452804 h 2297359"/>
              <a:gd name="connsiteX1" fmla="*/ 1748524 w 3717305"/>
              <a:gd name="connsiteY1" fmla="*/ 1496681 h 2297359"/>
              <a:gd name="connsiteX0" fmla="*/ 1891068 w 3717305"/>
              <a:gd name="connsiteY0" fmla="*/ 2018441 h 2297359"/>
              <a:gd name="connsiteX1" fmla="*/ 1972125 w 3717305"/>
              <a:gd name="connsiteY1" fmla="*/ 2023862 h 2297359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34342 w 43733"/>
              <a:gd name="connsiteY8" fmla="*/ 23414 h 44465"/>
              <a:gd name="connsiteX9" fmla="*/ 37593 w 43733"/>
              <a:gd name="connsiteY9" fmla="*/ 30550 h 44465"/>
              <a:gd name="connsiteX10" fmla="*/ 42011 w 43733"/>
              <a:gd name="connsiteY10" fmla="*/ 15814 h 44465"/>
              <a:gd name="connsiteX11" fmla="*/ 40563 w 43733"/>
              <a:gd name="connsiteY11" fmla="*/ 18490 h 44465"/>
              <a:gd name="connsiteX12" fmla="*/ 38537 w 43733"/>
              <a:gd name="connsiteY12" fmla="*/ 5886 h 44465"/>
              <a:gd name="connsiteX13" fmla="*/ 38613 w 43733"/>
              <a:gd name="connsiteY13" fmla="*/ 7150 h 44465"/>
              <a:gd name="connsiteX14" fmla="*/ 29291 w 43733"/>
              <a:gd name="connsiteY14" fmla="*/ 4412 h 44465"/>
              <a:gd name="connsiteX15" fmla="*/ 30033 w 43733"/>
              <a:gd name="connsiteY15" fmla="*/ 2800 h 44465"/>
              <a:gd name="connsiteX16" fmla="*/ 22354 w 43733"/>
              <a:gd name="connsiteY16" fmla="*/ 5180 h 44465"/>
              <a:gd name="connsiteX17" fmla="*/ 22713 w 43733"/>
              <a:gd name="connsiteY17" fmla="*/ 3790 h 44465"/>
              <a:gd name="connsiteX18" fmla="*/ 14213 w 43733"/>
              <a:gd name="connsiteY18" fmla="*/ 5652 h 44465"/>
              <a:gd name="connsiteX19" fmla="*/ 15513 w 43733"/>
              <a:gd name="connsiteY19" fmla="*/ 7000 h 44465"/>
              <a:gd name="connsiteX20" fmla="*/ 4340 w 43733"/>
              <a:gd name="connsiteY20" fmla="*/ 16249 h 44465"/>
              <a:gd name="connsiteX21" fmla="*/ 4113 w 43733"/>
              <a:gd name="connsiteY21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1864901 w 3717305"/>
              <a:gd name="connsiteY0" fmla="*/ 1115867 h 2297359"/>
              <a:gd name="connsiteX1" fmla="*/ 1864901 w 3717305"/>
              <a:gd name="connsiteY1" fmla="*/ 1239867 h 2297359"/>
              <a:gd name="connsiteX2" fmla="*/ 1802901 w 3717305"/>
              <a:gd name="connsiteY2" fmla="*/ 1177867 h 2297359"/>
              <a:gd name="connsiteX3" fmla="*/ 1864901 w 3717305"/>
              <a:gd name="connsiteY3" fmla="*/ 1115867 h 2297359"/>
              <a:gd name="connsiteX0" fmla="*/ 1916248 w 3717305"/>
              <a:gd name="connsiteY0" fmla="*/ 1452804 h 2297359"/>
              <a:gd name="connsiteX1" fmla="*/ 1748524 w 3717305"/>
              <a:gd name="connsiteY1" fmla="*/ 1496681 h 2297359"/>
              <a:gd name="connsiteX0" fmla="*/ 1891068 w 3717305"/>
              <a:gd name="connsiteY0" fmla="*/ 2018441 h 2297359"/>
              <a:gd name="connsiteX1" fmla="*/ 1972125 w 3717305"/>
              <a:gd name="connsiteY1" fmla="*/ 2023862 h 2297359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34342 w 43733"/>
              <a:gd name="connsiteY8" fmla="*/ 23414 h 44465"/>
              <a:gd name="connsiteX9" fmla="*/ 37593 w 43733"/>
              <a:gd name="connsiteY9" fmla="*/ 30550 h 44465"/>
              <a:gd name="connsiteX10" fmla="*/ 42011 w 43733"/>
              <a:gd name="connsiteY10" fmla="*/ 15814 h 44465"/>
              <a:gd name="connsiteX11" fmla="*/ 40563 w 43733"/>
              <a:gd name="connsiteY11" fmla="*/ 18490 h 44465"/>
              <a:gd name="connsiteX12" fmla="*/ 38537 w 43733"/>
              <a:gd name="connsiteY12" fmla="*/ 5886 h 44465"/>
              <a:gd name="connsiteX13" fmla="*/ 38613 w 43733"/>
              <a:gd name="connsiteY13" fmla="*/ 7150 h 44465"/>
              <a:gd name="connsiteX14" fmla="*/ 29291 w 43733"/>
              <a:gd name="connsiteY14" fmla="*/ 4412 h 44465"/>
              <a:gd name="connsiteX15" fmla="*/ 30033 w 43733"/>
              <a:gd name="connsiteY15" fmla="*/ 2800 h 44465"/>
              <a:gd name="connsiteX16" fmla="*/ 22354 w 43733"/>
              <a:gd name="connsiteY16" fmla="*/ 5180 h 44465"/>
              <a:gd name="connsiteX17" fmla="*/ 22713 w 43733"/>
              <a:gd name="connsiteY17" fmla="*/ 3790 h 44465"/>
              <a:gd name="connsiteX18" fmla="*/ 14213 w 43733"/>
              <a:gd name="connsiteY18" fmla="*/ 5652 h 44465"/>
              <a:gd name="connsiteX19" fmla="*/ 15513 w 43733"/>
              <a:gd name="connsiteY19" fmla="*/ 7000 h 44465"/>
              <a:gd name="connsiteX20" fmla="*/ 4340 w 43733"/>
              <a:gd name="connsiteY20" fmla="*/ 16249 h 44465"/>
              <a:gd name="connsiteX21" fmla="*/ 4113 w 43733"/>
              <a:gd name="connsiteY21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1864901 w 3717305"/>
              <a:gd name="connsiteY0" fmla="*/ 1115867 h 2297359"/>
              <a:gd name="connsiteX1" fmla="*/ 1864901 w 3717305"/>
              <a:gd name="connsiteY1" fmla="*/ 1239867 h 2297359"/>
              <a:gd name="connsiteX2" fmla="*/ 1864901 w 3717305"/>
              <a:gd name="connsiteY2" fmla="*/ 1115867 h 2297359"/>
              <a:gd name="connsiteX0" fmla="*/ 1916248 w 3717305"/>
              <a:gd name="connsiteY0" fmla="*/ 1452804 h 2297359"/>
              <a:gd name="connsiteX1" fmla="*/ 1748524 w 3717305"/>
              <a:gd name="connsiteY1" fmla="*/ 1496681 h 2297359"/>
              <a:gd name="connsiteX0" fmla="*/ 1891068 w 3717305"/>
              <a:gd name="connsiteY0" fmla="*/ 2018441 h 2297359"/>
              <a:gd name="connsiteX1" fmla="*/ 1972125 w 3717305"/>
              <a:gd name="connsiteY1" fmla="*/ 2023862 h 2297359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34342 w 43733"/>
              <a:gd name="connsiteY8" fmla="*/ 23414 h 44465"/>
              <a:gd name="connsiteX9" fmla="*/ 37593 w 43733"/>
              <a:gd name="connsiteY9" fmla="*/ 30550 h 44465"/>
              <a:gd name="connsiteX10" fmla="*/ 42011 w 43733"/>
              <a:gd name="connsiteY10" fmla="*/ 15814 h 44465"/>
              <a:gd name="connsiteX11" fmla="*/ 40563 w 43733"/>
              <a:gd name="connsiteY11" fmla="*/ 18490 h 44465"/>
              <a:gd name="connsiteX12" fmla="*/ 38537 w 43733"/>
              <a:gd name="connsiteY12" fmla="*/ 5886 h 44465"/>
              <a:gd name="connsiteX13" fmla="*/ 38613 w 43733"/>
              <a:gd name="connsiteY13" fmla="*/ 7150 h 44465"/>
              <a:gd name="connsiteX14" fmla="*/ 29291 w 43733"/>
              <a:gd name="connsiteY14" fmla="*/ 4412 h 44465"/>
              <a:gd name="connsiteX15" fmla="*/ 30033 w 43733"/>
              <a:gd name="connsiteY15" fmla="*/ 2800 h 44465"/>
              <a:gd name="connsiteX16" fmla="*/ 22354 w 43733"/>
              <a:gd name="connsiteY16" fmla="*/ 5180 h 44465"/>
              <a:gd name="connsiteX17" fmla="*/ 22713 w 43733"/>
              <a:gd name="connsiteY17" fmla="*/ 3790 h 44465"/>
              <a:gd name="connsiteX18" fmla="*/ 14213 w 43733"/>
              <a:gd name="connsiteY18" fmla="*/ 5652 h 44465"/>
              <a:gd name="connsiteX19" fmla="*/ 15513 w 43733"/>
              <a:gd name="connsiteY19" fmla="*/ 7000 h 44465"/>
              <a:gd name="connsiteX20" fmla="*/ 4340 w 43733"/>
              <a:gd name="connsiteY20" fmla="*/ 16249 h 44465"/>
              <a:gd name="connsiteX21" fmla="*/ 4113 w 43733"/>
              <a:gd name="connsiteY21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1864901 w 3717305"/>
              <a:gd name="connsiteY0" fmla="*/ 1115867 h 2297359"/>
              <a:gd name="connsiteX1" fmla="*/ 1825124 w 3717305"/>
              <a:gd name="connsiteY1" fmla="*/ 1590234 h 2297359"/>
              <a:gd name="connsiteX2" fmla="*/ 1864901 w 3717305"/>
              <a:gd name="connsiteY2" fmla="*/ 1115867 h 2297359"/>
              <a:gd name="connsiteX0" fmla="*/ 1916248 w 3717305"/>
              <a:gd name="connsiteY0" fmla="*/ 1452804 h 2297359"/>
              <a:gd name="connsiteX1" fmla="*/ 1748524 w 3717305"/>
              <a:gd name="connsiteY1" fmla="*/ 1496681 h 2297359"/>
              <a:gd name="connsiteX0" fmla="*/ 1891068 w 3717305"/>
              <a:gd name="connsiteY0" fmla="*/ 2018441 h 2297359"/>
              <a:gd name="connsiteX1" fmla="*/ 1972125 w 3717305"/>
              <a:gd name="connsiteY1" fmla="*/ 2023862 h 2297359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34342 w 43733"/>
              <a:gd name="connsiteY8" fmla="*/ 23414 h 44465"/>
              <a:gd name="connsiteX9" fmla="*/ 37593 w 43733"/>
              <a:gd name="connsiteY9" fmla="*/ 30550 h 44465"/>
              <a:gd name="connsiteX10" fmla="*/ 42011 w 43733"/>
              <a:gd name="connsiteY10" fmla="*/ 15814 h 44465"/>
              <a:gd name="connsiteX11" fmla="*/ 40563 w 43733"/>
              <a:gd name="connsiteY11" fmla="*/ 18490 h 44465"/>
              <a:gd name="connsiteX12" fmla="*/ 38537 w 43733"/>
              <a:gd name="connsiteY12" fmla="*/ 5886 h 44465"/>
              <a:gd name="connsiteX13" fmla="*/ 38613 w 43733"/>
              <a:gd name="connsiteY13" fmla="*/ 7150 h 44465"/>
              <a:gd name="connsiteX14" fmla="*/ 29291 w 43733"/>
              <a:gd name="connsiteY14" fmla="*/ 4412 h 44465"/>
              <a:gd name="connsiteX15" fmla="*/ 30033 w 43733"/>
              <a:gd name="connsiteY15" fmla="*/ 2800 h 44465"/>
              <a:gd name="connsiteX16" fmla="*/ 22354 w 43733"/>
              <a:gd name="connsiteY16" fmla="*/ 5180 h 44465"/>
              <a:gd name="connsiteX17" fmla="*/ 22713 w 43733"/>
              <a:gd name="connsiteY17" fmla="*/ 3790 h 44465"/>
              <a:gd name="connsiteX18" fmla="*/ 14213 w 43733"/>
              <a:gd name="connsiteY18" fmla="*/ 5652 h 44465"/>
              <a:gd name="connsiteX19" fmla="*/ 15513 w 43733"/>
              <a:gd name="connsiteY19" fmla="*/ 7000 h 44465"/>
              <a:gd name="connsiteX20" fmla="*/ 4340 w 43733"/>
              <a:gd name="connsiteY20" fmla="*/ 16249 h 44465"/>
              <a:gd name="connsiteX21" fmla="*/ 4113 w 43733"/>
              <a:gd name="connsiteY21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1846106 w 3717305"/>
              <a:gd name="connsiteY0" fmla="*/ 1365817 h 2297359"/>
              <a:gd name="connsiteX1" fmla="*/ 1825124 w 3717305"/>
              <a:gd name="connsiteY1" fmla="*/ 1590234 h 2297359"/>
              <a:gd name="connsiteX2" fmla="*/ 1846106 w 3717305"/>
              <a:gd name="connsiteY2" fmla="*/ 1365817 h 2297359"/>
              <a:gd name="connsiteX0" fmla="*/ 1916248 w 3717305"/>
              <a:gd name="connsiteY0" fmla="*/ 1452804 h 2297359"/>
              <a:gd name="connsiteX1" fmla="*/ 1748524 w 3717305"/>
              <a:gd name="connsiteY1" fmla="*/ 1496681 h 2297359"/>
              <a:gd name="connsiteX0" fmla="*/ 1891068 w 3717305"/>
              <a:gd name="connsiteY0" fmla="*/ 2018441 h 2297359"/>
              <a:gd name="connsiteX1" fmla="*/ 1972125 w 3717305"/>
              <a:gd name="connsiteY1" fmla="*/ 2023862 h 2297359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34342 w 43733"/>
              <a:gd name="connsiteY8" fmla="*/ 23414 h 44465"/>
              <a:gd name="connsiteX9" fmla="*/ 37593 w 43733"/>
              <a:gd name="connsiteY9" fmla="*/ 30550 h 44465"/>
              <a:gd name="connsiteX10" fmla="*/ 42011 w 43733"/>
              <a:gd name="connsiteY10" fmla="*/ 15814 h 44465"/>
              <a:gd name="connsiteX11" fmla="*/ 40563 w 43733"/>
              <a:gd name="connsiteY11" fmla="*/ 18490 h 44465"/>
              <a:gd name="connsiteX12" fmla="*/ 38537 w 43733"/>
              <a:gd name="connsiteY12" fmla="*/ 5886 h 44465"/>
              <a:gd name="connsiteX13" fmla="*/ 38613 w 43733"/>
              <a:gd name="connsiteY13" fmla="*/ 7150 h 44465"/>
              <a:gd name="connsiteX14" fmla="*/ 29291 w 43733"/>
              <a:gd name="connsiteY14" fmla="*/ 4412 h 44465"/>
              <a:gd name="connsiteX15" fmla="*/ 30033 w 43733"/>
              <a:gd name="connsiteY15" fmla="*/ 2800 h 44465"/>
              <a:gd name="connsiteX16" fmla="*/ 22354 w 43733"/>
              <a:gd name="connsiteY16" fmla="*/ 5180 h 44465"/>
              <a:gd name="connsiteX17" fmla="*/ 22713 w 43733"/>
              <a:gd name="connsiteY17" fmla="*/ 3790 h 44465"/>
              <a:gd name="connsiteX18" fmla="*/ 14213 w 43733"/>
              <a:gd name="connsiteY18" fmla="*/ 5652 h 44465"/>
              <a:gd name="connsiteX19" fmla="*/ 15513 w 43733"/>
              <a:gd name="connsiteY19" fmla="*/ 7000 h 44465"/>
              <a:gd name="connsiteX20" fmla="*/ 4340 w 43733"/>
              <a:gd name="connsiteY20" fmla="*/ 16249 h 44465"/>
              <a:gd name="connsiteX21" fmla="*/ 4113 w 43733"/>
              <a:gd name="connsiteY21" fmla="*/ 14830 h 4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3733" h="44465">
                <a:moveTo>
                  <a:pt x="4113" y="14830"/>
                </a:moveTo>
                <a:cubicBezTo>
                  <a:pt x="3842" y="12117"/>
                  <a:pt x="4474" y="9381"/>
                  <a:pt x="5836" y="7367"/>
                </a:cubicBezTo>
                <a:cubicBezTo>
                  <a:pt x="7988" y="4186"/>
                  <a:pt x="11477" y="3477"/>
                  <a:pt x="14218" y="5662"/>
                </a:cubicBezTo>
                <a:cubicBezTo>
                  <a:pt x="15891" y="1369"/>
                  <a:pt x="20127" y="482"/>
                  <a:pt x="22669" y="3892"/>
                </a:cubicBezTo>
                <a:cubicBezTo>
                  <a:pt x="23310" y="2143"/>
                  <a:pt x="24541" y="934"/>
                  <a:pt x="25962" y="660"/>
                </a:cubicBezTo>
                <a:cubicBezTo>
                  <a:pt x="27526" y="358"/>
                  <a:pt x="29088" y="1230"/>
                  <a:pt x="30046" y="2941"/>
                </a:cubicBezTo>
                <a:cubicBezTo>
                  <a:pt x="31428" y="727"/>
                  <a:pt x="33714" y="0"/>
                  <a:pt x="35676" y="1150"/>
                </a:cubicBezTo>
                <a:cubicBezTo>
                  <a:pt x="37171" y="2026"/>
                  <a:pt x="38243" y="3860"/>
                  <a:pt x="38531" y="6036"/>
                </a:cubicBezTo>
                <a:cubicBezTo>
                  <a:pt x="40259" y="6678"/>
                  <a:pt x="41635" y="8458"/>
                  <a:pt x="42195" y="10778"/>
                </a:cubicBezTo>
                <a:cubicBezTo>
                  <a:pt x="42602" y="12462"/>
                  <a:pt x="42544" y="14291"/>
                  <a:pt x="42031" y="15920"/>
                </a:cubicBezTo>
                <a:cubicBezTo>
                  <a:pt x="43292" y="18154"/>
                  <a:pt x="43733" y="21050"/>
                  <a:pt x="43229" y="23782"/>
                </a:cubicBezTo>
                <a:cubicBezTo>
                  <a:pt x="42559" y="27414"/>
                  <a:pt x="40341" y="30134"/>
                  <a:pt x="37617" y="30664"/>
                </a:cubicBezTo>
                <a:cubicBezTo>
                  <a:pt x="37604" y="32931"/>
                  <a:pt x="36871" y="35081"/>
                  <a:pt x="35608" y="36561"/>
                </a:cubicBezTo>
                <a:cubicBezTo>
                  <a:pt x="33689" y="38810"/>
                  <a:pt x="30917" y="39099"/>
                  <a:pt x="28768" y="37275"/>
                </a:cubicBezTo>
                <a:cubicBezTo>
                  <a:pt x="28073" y="40408"/>
                  <a:pt x="26212" y="42803"/>
                  <a:pt x="23880" y="43566"/>
                </a:cubicBezTo>
                <a:cubicBezTo>
                  <a:pt x="21132" y="44465"/>
                  <a:pt x="18264" y="42933"/>
                  <a:pt x="16693" y="39726"/>
                </a:cubicBezTo>
                <a:cubicBezTo>
                  <a:pt x="12985" y="42770"/>
                  <a:pt x="8169" y="41059"/>
                  <a:pt x="6017" y="35932"/>
                </a:cubicBezTo>
                <a:cubicBezTo>
                  <a:pt x="3903" y="36269"/>
                  <a:pt x="1918" y="34484"/>
                  <a:pt x="1323" y="31710"/>
                </a:cubicBezTo>
                <a:cubicBezTo>
                  <a:pt x="892" y="29703"/>
                  <a:pt x="1273" y="27537"/>
                  <a:pt x="2326" y="26011"/>
                </a:cubicBezTo>
                <a:cubicBezTo>
                  <a:pt x="832" y="24814"/>
                  <a:pt x="0" y="22517"/>
                  <a:pt x="208" y="20164"/>
                </a:cubicBezTo>
                <a:cubicBezTo>
                  <a:pt x="452" y="17409"/>
                  <a:pt x="2058" y="15251"/>
                  <a:pt x="4076" y="14967"/>
                </a:cubicBezTo>
                <a:cubicBezTo>
                  <a:pt x="4088" y="14921"/>
                  <a:pt x="4101" y="14876"/>
                  <a:pt x="4113" y="14830"/>
                </a:cubicBezTo>
                <a:close/>
              </a:path>
              <a:path w="3717305" h="2297359">
                <a:moveTo>
                  <a:pt x="1846106" y="1365817"/>
                </a:moveTo>
                <a:lnTo>
                  <a:pt x="1825124" y="1590234"/>
                </a:lnTo>
                <a:lnTo>
                  <a:pt x="1846106" y="1365817"/>
                </a:lnTo>
                <a:close/>
              </a:path>
              <a:path w="3717305" h="2297359">
                <a:moveTo>
                  <a:pt x="1916248" y="1452804"/>
                </a:moveTo>
                <a:cubicBezTo>
                  <a:pt x="1895581" y="1473471"/>
                  <a:pt x="1769191" y="1517348"/>
                  <a:pt x="1748524" y="1496681"/>
                </a:cubicBezTo>
              </a:path>
              <a:path w="3717305" h="2297359">
                <a:moveTo>
                  <a:pt x="1891068" y="2018441"/>
                </a:moveTo>
                <a:cubicBezTo>
                  <a:pt x="1891068" y="1940941"/>
                  <a:pt x="1925885" y="2039622"/>
                  <a:pt x="1972125" y="2023862"/>
                </a:cubicBezTo>
              </a:path>
              <a:path w="43733" h="44465" fill="none" extrusionOk="0">
                <a:moveTo>
                  <a:pt x="4906" y="26637"/>
                </a:moveTo>
                <a:cubicBezTo>
                  <a:pt x="4022" y="26731"/>
                  <a:pt x="3138" y="26453"/>
                  <a:pt x="2373" y="25840"/>
                </a:cubicBezTo>
                <a:moveTo>
                  <a:pt x="7141" y="35359"/>
                </a:moveTo>
                <a:cubicBezTo>
                  <a:pt x="6786" y="35552"/>
                  <a:pt x="6413" y="35680"/>
                  <a:pt x="6033" y="35740"/>
                </a:cubicBezTo>
                <a:moveTo>
                  <a:pt x="16691" y="39550"/>
                </a:moveTo>
                <a:cubicBezTo>
                  <a:pt x="16424" y="39004"/>
                  <a:pt x="16200" y="38421"/>
                  <a:pt x="16023" y="37810"/>
                </a:cubicBezTo>
                <a:moveTo>
                  <a:pt x="29040" y="35211"/>
                </a:moveTo>
                <a:cubicBezTo>
                  <a:pt x="29001" y="35858"/>
                  <a:pt x="28911" y="36498"/>
                  <a:pt x="28773" y="37120"/>
                </a:cubicBezTo>
                <a:moveTo>
                  <a:pt x="34342" y="23414"/>
                </a:moveTo>
                <a:cubicBezTo>
                  <a:pt x="36346" y="24742"/>
                  <a:pt x="37611" y="27518"/>
                  <a:pt x="37593" y="30550"/>
                </a:cubicBezTo>
                <a:moveTo>
                  <a:pt x="42011" y="15814"/>
                </a:moveTo>
                <a:cubicBezTo>
                  <a:pt x="41686" y="16846"/>
                  <a:pt x="41191" y="17762"/>
                  <a:pt x="40563" y="18490"/>
                </a:cubicBezTo>
                <a:moveTo>
                  <a:pt x="38537" y="5886"/>
                </a:moveTo>
                <a:cubicBezTo>
                  <a:pt x="38592" y="6303"/>
                  <a:pt x="38618" y="6726"/>
                  <a:pt x="38613" y="7150"/>
                </a:cubicBezTo>
                <a:moveTo>
                  <a:pt x="29291" y="4412"/>
                </a:moveTo>
                <a:cubicBezTo>
                  <a:pt x="29480" y="3829"/>
                  <a:pt x="29729" y="3286"/>
                  <a:pt x="30033" y="2800"/>
                </a:cubicBezTo>
                <a:moveTo>
                  <a:pt x="22354" y="5180"/>
                </a:moveTo>
                <a:cubicBezTo>
                  <a:pt x="22431" y="4698"/>
                  <a:pt x="22552" y="4231"/>
                  <a:pt x="22713" y="3790"/>
                </a:cubicBezTo>
                <a:moveTo>
                  <a:pt x="14213" y="5652"/>
                </a:moveTo>
                <a:cubicBezTo>
                  <a:pt x="14685" y="6028"/>
                  <a:pt x="15121" y="6481"/>
                  <a:pt x="15513" y="7000"/>
                </a:cubicBezTo>
                <a:moveTo>
                  <a:pt x="4340" y="16249"/>
                </a:moveTo>
                <a:cubicBezTo>
                  <a:pt x="4237" y="15785"/>
                  <a:pt x="4161" y="15311"/>
                  <a:pt x="4113" y="14830"/>
                </a:cubicBezTo>
              </a:path>
            </a:pathLst>
          </a:custGeom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800" dirty="0"/>
          </a:p>
          <a:p>
            <a:pPr algn="ctr">
              <a:defRPr/>
            </a:pPr>
            <a:endParaRPr lang="ru-RU" sz="2800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2139950" y="2254250"/>
            <a:ext cx="720725" cy="539750"/>
          </a:xfrm>
          <a:prstGeom prst="rightArrow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254" name="Picture 7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3460" y="1694565"/>
            <a:ext cx="99536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Рисунок 13" descr="1316939402_video_camera.pn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981075" y="3328988"/>
            <a:ext cx="7905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Рисунок 15" descr="1317912451_audacity.png"/>
          <p:cNvPicPr>
            <a:picLocks noChangeAspect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169468" y="2035878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1317912198_Book3.png"/>
          <p:cNvPicPr>
            <a:picLocks noChangeAspect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05490" y="2803163"/>
            <a:ext cx="1260000" cy="6972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2908</TotalTime>
  <Words>323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Аспект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Solaris</dc:creator>
  <cp:lastModifiedBy>Solaris</cp:lastModifiedBy>
  <cp:revision>389</cp:revision>
  <dcterms:created xsi:type="dcterms:W3CDTF">1601-01-01T00:00:00Z</dcterms:created>
  <dcterms:modified xsi:type="dcterms:W3CDTF">2014-12-17T16:01:11Z</dcterms:modified>
</cp:coreProperties>
</file>