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6C8F-87CB-4744-AFD7-101553300CFB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36DBE-1644-4853-8002-D924EE49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6DBE-1644-4853-8002-D924EE4973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t="1000" r="-1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aying.ru/world/english%20-%20World%20Sayings.ru" TargetMode="External"/><Relationship Id="rId2" Type="http://schemas.openxmlformats.org/officeDocument/2006/relationships/hyperlink" Target="http://webprogram.narod.ru/proverb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glish-proverbs.narod.ru/english-proverb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500330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НАУЧНО-ПРАКТИЧЕСКАЯ КОНФЕРЕНЦИЯ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«Молодежь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XXI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века: стратегия, перспективы»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«Животные в английских пословицах и поговорках и их русские и кумыкские эквиваленты»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Исследовательский проект по английскому языку 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505424" y="4714884"/>
            <a:ext cx="3638576" cy="1757362"/>
          </a:xfrm>
        </p:spPr>
        <p:txBody>
          <a:bodyPr>
            <a:normAutofit fontScale="62500" lnSpcReduction="20000"/>
          </a:bodyPr>
          <a:lstStyle/>
          <a:p>
            <a:pPr indent="19050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Работа выполнила студентом 117 группы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Хакимовой Умшанат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Научный руководитель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Хакимова Зумурут Курбановна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  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Содержимое 8" descr="DSC042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3714752"/>
            <a:ext cx="2214579" cy="2742696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857232"/>
            <a:ext cx="6143668" cy="50006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 свиньи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Пословицы и поговорки с компонентом «свинья» встречаются реже, но следует отметить, что образ этого домашнего животного в кумыкском и английском языках фактически совпадает и несет в себе негативную оценку: свинья обычно ассоциируется с неряшливым, невежественным и недостойным человеком.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Cast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pearls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swine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Посадишь свинью 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стол, она и ноги на стол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Чирик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донгуз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ашлавда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пасык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яшавда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Pigs might fly if they had wings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У богатого гумна и свинья умна.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Къырны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хомузу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уьйню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донгузу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stihi.ru/pics/2004/01/27-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57760"/>
            <a:ext cx="1822201" cy="17859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785793"/>
            <a:ext cx="6215106" cy="534037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 курицы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Сопоставительный анализ показывает, что в кумыкских пословицах и поговорках компонент «курица» встречается чаще, чем в английских. В кумыкских пословицах и поговорках образ курицы ассоциируется с голодом: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Better an egg today than a hen tomorrow</a:t>
            </a:r>
            <a:r>
              <a:rPr lang="ru-RU" i="1" dirty="0" smtClean="0"/>
              <a:t>.</a:t>
            </a:r>
            <a:r>
              <a:rPr lang="en-US" i="1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Голодной курице все просо снится;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Тавукъ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эсинде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black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hen lays a white egg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Умница – как попова курица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Сени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гьакъылынг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тавукъну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башы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чакъы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кумыкских пословицах и поговорках этот образ также связывают с бедностью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/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would have eggs must endure the cackling of hens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Ни кола, ни двора, ни куриного пера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Тавукъну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багьасы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тюлкюге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авара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pics.livejournal.com/motyileva/pic/00007y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86388"/>
            <a:ext cx="1785918" cy="1410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857231"/>
            <a:ext cx="6500858" cy="526893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 коровы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Компонент «корова» встречается в кумыкских и английских пословицах и поговорках нечасто. К тому же он не совпадает в английской и кумыкской традициях.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кумыкских пословицах и поговорках образ коровы ассоциируется с вредностью и злобой:</a:t>
            </a:r>
            <a:r>
              <a:rPr lang="en-US" i="1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If you agree to carry a calf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they will make you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carry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cow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Бодливой корове бог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рог не дает.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Сыйыр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савуп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болмайгъан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къатынга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абзар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къыйшыкъ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 не менее важность этого домашнего животного не ставится под сомнение: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old cow thinks she was never a calf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Была бы корова, найдем и подойник.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Сыйыр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саткъан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къурдашым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23554" name="Picture 2" descr="http://podrobnosti.ua/upload/news/2012/05/18/837114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636"/>
            <a:ext cx="2150634" cy="17208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785794"/>
            <a:ext cx="6500858" cy="534037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 петуха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пословиц и поговорок обоих языков характерно восприятие образа петуха как забияки, задиры: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 will be a forward cock that crows in the shell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Из молодых, да ранний петухом кричит.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Тангда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хораз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къычырса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ухуну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мазасы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гете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пословицах и поговорках обоих языков особое внимание уделяется пению петуха как одной из главных его характеристик: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cock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crows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Поп да петух не евши поют.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Инангъан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тюлкюге,хораз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къалыр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кюлкюге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endParaRPr lang="ru-RU" dirty="0"/>
          </a:p>
        </p:txBody>
      </p:sp>
      <p:pic>
        <p:nvPicPr>
          <p:cNvPr id="24578" name="Picture 2" descr="http://www.symbolsbook.ru/images/P/Petu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929198"/>
            <a:ext cx="1714511" cy="1764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928670"/>
            <a:ext cx="6215106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осла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обоих языках встречается достаточно редко и ассоциируется с глупостью, упрямством и самодурством.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asses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wag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ears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Осла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знать 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ушам, медведя по когтям, 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дурака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 речам.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эшек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буса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, сен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арслан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бол. 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замангъа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эшек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эшекни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еси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оьлер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pics.livejournal.com/totosh/pic/000a215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929198"/>
            <a:ext cx="2464611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785794"/>
            <a:ext cx="6429420" cy="5340371"/>
          </a:xfrm>
        </p:spPr>
        <p:txBody>
          <a:bodyPr>
            <a:normAutofit fontScale="85000" lnSpcReduction="20000"/>
          </a:bodyPr>
          <a:lstStyle/>
          <a:p>
            <a:pPr marL="514350" indent="-51435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Итак, в настоящей работе приводятся основные результаты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лингвокультурологического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анализа английских и кумыкских пословиц и поговорок с компонентом «домашнее животное», позволяющие судить об особенностях восприятия соответствующего фрагмента мира носителями сопоставляемых языков.</a:t>
            </a:r>
          </a:p>
          <a:p>
            <a:pPr marL="514350" indent="-5143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Проделанная работа позволяет сделать выводы относительно образности, связанной с животными, а также частоте их упоминания в английских пословицах и их кумыкских аналогах.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000108"/>
            <a:ext cx="6357982" cy="541180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остановимся на общих чертах: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 английском языке, так и в кумыкском значительное место занимают пословицы, в которых упоминаются домашние животные (что вполне естественно, так как человек сосуществует с ними рядом на протяжении тысячелетий).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домашних животных в обоих языках наиболее часто упоминаются собака, лошадь (конь), кошка (что, вероятно, объясняется общностью исторического развития всего человечества).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в этой области наблюдаются некоторые различия: так среди наиболее популярных животных у англичан – свинья, овца, а у кумыков– волк, петух, собака.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857231"/>
            <a:ext cx="6500858" cy="526893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различий отметим следующее: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все образы животных несут одинаковую эмоциональную нагрузку в пословицах. Так, овца, свинья, корова, петух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упоминаются среди «отрицательных лидеров» в обоих языках. В тот же время кошка и собака являются положительными образами в английских пословицах, а в кумыкском они носят негативный оттенок. Общими положительными образами в обоих языках являются лошадь и курица.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судить по пословицам, то народ Англии более практичен, кумыки же, подчас усложняя толкование пословиц, делают их более образными и эффектными.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пословицы предстают словно бы в виде книги мыслей народов, прочитав которую, узнаешь в какой-то степени и их национальный характер.   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928669"/>
            <a:ext cx="6143668" cy="5197495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Hornby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Oxford advanced learner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 dictionary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NY., 2000.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Маковский М.М.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этимологический словарь современного английского языка. М., 2005.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Мифы народов мира. Энциклопедия. В 2 т. Т. 2 / Под ред. А.С. Токарева. М., 2008.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webprogram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narod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proverb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 proverb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Английские пословицы с русским переводом</a:t>
            </a:r>
          </a:p>
          <a:p>
            <a:pPr algn="ctr">
              <a:buNone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GB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saying</a:t>
            </a:r>
            <a:r>
              <a:rPr lang="en-GB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GB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world</a:t>
            </a:r>
            <a:r>
              <a:rPr lang="en-GB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english</a:t>
            </a:r>
            <a:r>
              <a:rPr lang="en-GB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- 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World Sayings.ru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English proverb and saying with the transfer in the Russian.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english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proverbs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narod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english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proverbs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Английские пословицы и поговорки.</a:t>
            </a:r>
          </a:p>
          <a:p>
            <a:pPr algn="ctr">
              <a:buNone/>
            </a:pP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http://kk.convdocs.org/docs/index-103681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Кумыкские пословицы и поговорки</a:t>
            </a:r>
          </a:p>
          <a:p>
            <a:pPr algn="ctr">
              <a:buNone/>
            </a:pP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http://bionames.ru/blogs/istorija/kumuklani-ajtivlari-kumikskie-poslovitsi-i-pogovorki.html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Кумыкские пословицы и поговорки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928669"/>
            <a:ext cx="6500858" cy="519749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11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6643734" cy="44291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Monotype Corsiva" pitchFamily="66" charset="0"/>
              </a:rPr>
              <a:t>Содержание.</a:t>
            </a:r>
            <a:endParaRPr lang="ru-RU" sz="2400" dirty="0" smtClean="0">
              <a:latin typeface="Monotype Corsiva" pitchFamily="66" charset="0"/>
            </a:endParaRPr>
          </a:p>
          <a:p>
            <a:pPr algn="ctr">
              <a:buFont typeface="Jokerman" pitchFamily="82" charset="0"/>
              <a:buChar char="†"/>
            </a:pPr>
            <a:endParaRPr lang="ru-RU" sz="900" b="1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Введение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Лингвокультурологические особенности английских и кумыкских пословиц и поговорок с компонентом «домашнее животное»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2.1. Образ собаки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2.2. Образ кошки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2.3. Образ лошади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2.4. Образ овцы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2.5. Образ свиньи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2.6. Образ курицы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2.7. Образ коровы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2.8. Образ петуха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2.9. Образ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осла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Заключение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Список использованной литературы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Приложение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Monotype Corsiva" pitchFamily="66" charset="0"/>
              </a:rPr>
              <a:t> </a:t>
            </a:r>
          </a:p>
          <a:p>
            <a:endParaRPr lang="ru-RU" sz="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928671"/>
            <a:ext cx="6248422" cy="51974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1. Изучить словарь английских пословиц и поговорок.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2. Анализировать частоты употребления домашних животных в английских и кумыкских пословицах и поговорках.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3. Сравнить кумыкский перевод английских пословиц. Совпадают ли животные в английских и в кумыкских пословицах. 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через пословицы и поговорки двух народов, человек и свойства его личности сравниваются с повадками и поведением домашних животных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при использовании домашних животных для характеристики человека отмечаются как отрицательные, так и положительные черты.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215238" cy="584043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719138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7353300" algn="l"/>
                <a:tab pos="7445375" algn="l"/>
                <a:tab pos="7977188" algn="l"/>
              </a:tabLst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пословиц помогает глубже понять характер англичан, узнать исторические особенности развития языка, совершенствовать произносительные навыки. Использование пословиц  создает положительную мотивацию, помогает развитию фонематического слуха, помогает в создании ситуаций речевого взаимодействия, развитию интереса к изучению иностранных языков. Использование пословиц служит одним из факторов в развитии речевой компетенции учащихся. Данный проект является актуальным, так как для изучающих углубленно иностранный язык очень важно знать основные и часто употребляемые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зоо-пословицы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чтобы уметь правильно подобрать нужный эквивалент в родном языке, избегая дословного перевода. Это важно при непосредственном общении с носителями того или иного языка. </a:t>
            </a:r>
          </a:p>
          <a:p>
            <a:pPr marL="719138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7353300" algn="l"/>
                <a:tab pos="7445375" algn="l"/>
                <a:tab pos="7977188" algn="l"/>
              </a:tabLst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Поэтому целью моей работы является анализ английских пословиц и поговорок, содержащих компонент «домашнее животное», и их кумыкские эквиваленты</a:t>
            </a:r>
          </a:p>
          <a:p>
            <a:pPr marL="719138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7353300" algn="l"/>
                <a:tab pos="7445375" algn="l"/>
                <a:tab pos="7977188" algn="l"/>
              </a:tabLs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857233"/>
            <a:ext cx="6429420" cy="52689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Лингвокультурологические особенности английских и кумыкских пословиц и поговорок с компонентом «домашнее животное»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целом, в английском и кумыкском языках подавляющее большинство пословиц и поговорок с компонентом «домашнее животное» связано с образами таких животных, как собака и кошка. Это объясняется тем, что названные животные были приручены одними из первых и постоянно находились рядом с человеком.</a:t>
            </a:r>
          </a:p>
          <a:p>
            <a:endParaRPr lang="ru-RU" sz="36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857233"/>
            <a:ext cx="6500858" cy="526893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 собаки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Сопоставительный анализ показывает, что в английских пословицах и поговорках компонент «собака (пес)» представлен большим количеством. Хотя образы данного домашнего животного в английских и кумыкских пословицах и поговорках сходны, полностью они не совпадают.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пословицах и поговорках обоих языков образ собаки ассоциируется со скрытой угрозой.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Beware of a silent dog and still water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Dumb dogs are dangerous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буди спящего пса: пес спит, а ты мимо; Не ступай собака на волчий след: оглянется – съест.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гетсе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бёрю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гелер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Бёрюню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азгъаны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чычгъан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тутар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из главных признаков этого домашнего животного – умение лаять – также ярко отражен в английских и кумыкских пословицах и поговорках: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What does 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moon care if the dogs bark at her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 Собака и на владыку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лает.Уллу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айтгъаны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этмеген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уллу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атанга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болгъур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://oboi-dlja-stola.ru/file/9068/760x0/16:9/%D0%A1%D0%BE%D0%B1%D0%B0%D0%BA%D0%B0-%D1%81-%D1%86%D0%B2%D0%B5%D1%82%D0%BA%D0%BE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3315"/>
            <a:ext cx="2032354" cy="11446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928670"/>
            <a:ext cx="6500858" cy="519749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 кошки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Пословичные образы другого домашнего животного – кошки – также характеризуются некоторым сходством, хотя полного совпадения не демонстрируют. У обоих народов кошка считалась символом колдовства и зла, что частично нашло отражение в английских и кумыкских пословицах и поговорках. И в английских, и в кумыкских пословицах и поговорках это домашнее животное характеризуется шкодливостью: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Send not the cat for lard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Чует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кошка, чье мясо съела.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Мишик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йимик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гёзлерин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ябып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ашай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кумыкских пословицах и поговорках отмечается необходимость положить конец проказам: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cat shuts her eyes while it steals cream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Влез кот на сало и кричит: «Мало»!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Мишик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ашама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сюйгенде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баласын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кюлге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булгъалай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http://www.peppercats.ru/foto/DSC_1342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12"/>
            <a:ext cx="1857805" cy="1714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857231"/>
            <a:ext cx="6143668" cy="526893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 лошади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другим домашним животным, лошадью (конем), также связано значительное количество кумыкских и английских пословиц и поговорок . Отметим, что обоими народами лошадь использовалась как в сельском хозяйстве, так и в качестве транспортного средства вдали от дома, а также на охоте.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отметить пословицы и поговорки, совпадающие по смыслу и форме.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gift horse in the mouth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Дареному коню в зубы не смотрят. Берген -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Атамы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къардашы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horse stumbles that has four legs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Конь о четырех ногах, и тот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спотыкается;Адам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тюгюл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дерт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аякълы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атымда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сюрюне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9458" name="Picture 2" descr="http://img0.ndsstatic.com/wallpapers/c9a59ccc018e04617af68003f0241fd8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5357826"/>
            <a:ext cx="2413016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785795"/>
            <a:ext cx="6215106" cy="534037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 овцы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Пословицы и поговорки с компонентом «овца» немного поговорок , как правило, в обоих языках овца связана с испорченностью, ленью и чувством стадности: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lazy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sheep thinks its wool heavy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Одна паршивая овца все стадо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портит;Чирик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къой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сирив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тозар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в обеих традициях есть противопоставление овцы и волка, при этом образ домашнего животного ассоциируется с беззащитностью: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lone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sheep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danger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wolf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Не ставь неприятеля овцой, ставь его волком.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Къойчусуз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сирив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сирюв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болмас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482" name="AutoShape 2" descr="data:image/jpeg;base64,/9j/4AAQSkZJRgABAQAAAQABAAD/2wCEAAkGBxQTEhUUExQWFhUXGRoaGBgYFxoaGxsaHBsaHhgdGB0YHSggGxwlHB4XITEhJSkrLi8uGCAzODMsNygtLiwBCgoKDg0OGxAQGywkHyQsLCwsLCwsLCwsLCwsLCwsLCwsLCwsLCwsLCwsLCwsLCwsLCwsLCwsLCwsLCwsLCwsLP/AABEIAOgA2QMBIgACEQEDEQH/xAAcAAACAgMBAQAAAAAAAAAAAAADBAIFAAEGBwj/xAA/EAABAgQEAwUGBAUDBAMAAAABAhEAAyExBBJBUWFxgQUikaHwBhMyscHRFEJS4WJygpLxU6LiBxYjMyRU8v/EABkBAAMBAQEAAAAAAAAAAAAAAAABAgMEBf/EACYRAAICAQUAAQQDAQAAAAAAAAABAhEhAwQSMUFRIjJhcROR8SP/2gAMAwEAAhEDEQA/AGUBwTw9fTzgbm1gL8qxIJBScrnLr9IkVG72Z9WqG+0eK02c9kEr4MIImYNr+h64wOel9Wo9fXp4hKGY6lm8/KJymKwxVxcAfNj9RGSlmlmB5XbxgYxbULOx63EDVN6PbgYdMdh5smjgkPW16VgBKQCSSd36DprBZJJBGUuNOHDppEJyDStL82uOcAXgzMDR7C3D1yhTHz+62/7NDSd3L6QBaEOQQ41NbN/nyisCckVmFf3hCw+hFfPzi3QlgQzt8OtHp10hecBXVmb5awLD4gOGJGtLivyhYQk1ZZhQylWunrpAkFkmvoVECnY5LF6chrq/nZoUl4py2gL9RX7Q7V0DZZTSA9WoH+ekaWhWbKW+F9dbeIga8UGsL+ILM/rWN/ia/E7682+UGACpQHb94DLkAnZL3dqbjh+8HVigQRZySw0HO4+8FkzwW0Af6/tWK4oeAE6WAah3Hd4NblSF1yFvl7p4mgoXqRtWHgkKJUVXvTTjyg0tScqmDnUp2NfANEuPo6iysm4U5i7BxpVuDjrAfwYDqTUnQGgLs4eH1qZRrVqtxFCx4Ugvu05QUl6FxTw8YErJpCqcMQc12VYm9AWPlABhjdQBcsWqR3qEcniwxsokgg18n3608IAlCgmlS7l9n06RTi0GBBUpRcW4k1J+z/OGZcgmmYljfZtC+kMrYqBDhq01DPrGpihmaoNSD8+dKQkgqiaUZT3ljMOBsG8/vDf4f05itSaixSb8L+VYL74/qT66Rd/A7IOoOzUNS48qwSTi0hI94mp2azGrKF6kePCIS0l639PTxg65aTcVtybbpGcZFRYJctzmHeBapfVr7RMyhlJ2IBZ39d2JIIJJBqHfls21AY2sO9gHsPXKBUFITUhL1JJ8vRGsYhA/UBQeHDjBlSQkZXc3O+h05iF52ISElIFSR9d9awIhhPe5X7zg0HPWFp+I40dx1DfOK0zFXenH9rGHZCHAJ8LjpWBonsP+JSGD/sbfOFJ8yo/KXL6u7D6HxiS1ZqNobXbVupEQCS5LOBRrGFgYTIxykUJFa2UHBHyblA5ktsxo6R4uNGrxg6VEJAzKYmjnQHTk7dIkhIUkpJqCw4h3b+a7DiIGlY0is94SQz2Bfeof5QQySHNXYU51pDqsrpZLUYcmH2MblgF+GnLbpB0DKucFlTVHw168bQTBoUEnMwIJo9xr0d/AxZkBnanr7wtOlhJGU0e5vWDFAkgEmeSSGbyc+tocE1mDjZn24XhWdKCQCHJV0IFQXpenhE5V25WYeesHQngsZa3FVAM5e2zWBrEpM0JKTqCxOl2sfqIUZnrTyaBTVcKanfWL5BYziJgKnF/Vq1EbTMajnUMdH31aKyes93V7U+3zjcteZ0kEXDu7aXI3hWhdlqjEEpdRcfYB/pEvxaU2rWj3bbgbRTpStwGs78N40ta09RqPR8IXIMlv+OSC53vtAVYrvCm7UvxBF3is/M5FCGoaVb94irEZFENQNbc+gYVt4EWi8YL2bUa20gXvDun10iuGL71rVfcRr1r94UnQMv5k4IJCqVZtXdi0ElLDuqoZg29PsIjNW1MtXGrjhXbjUVjMViQlTJDABnap3O9fk0aVXRqSEsDvbh+uvXhBGYs4Y2INLVtCR77bkihOtHtxdoOhLOBbT5tEtMVk8WlfxJDluQ0autuFoTPZsxbZUFRegAJJ5Nwi87B7LmYiYySQA2ZRDhI+pramseldmdmy5KQEAPqpqnr9I30tu5/Uyow5ZZ5p2b7B4lYdaRLNfiUK2r3ai58IuZf/AE8X/rIDWGVR+oj0ERjx1rbwNOEThk/9Ok6zy/BDB/7i0V+P9gp6KylpmBjT4FUswqCeoj0l43De3034Pgjw/HYGYlkrQpCtlApPPkTFdlIJJFbK0ZnanQh4937Q7NlT05ZqAoaPcciKiOQ7V9hyHVKVn3QqhOzHXrHNPbOOVkzen8HnyySlxcgNTdtdRAsGleZiDXw1BY8qx2P/AG8wKp5EhFmIzKNbBIMaxGP7OwyHUBMLEAzC5PAJTxiY7eUnYo6UpHLol5iAbEJfr+1ekZMwxIzgOHIvtpTalt46zsb8BjQFSgqSoGuU0fkp26RayfYCUFlXvSUEvlZq8wefjFPay6G9Jrs4CZKJJDGimHEuTr1jXugCzXA82t8nj1+R2dIlhPcS6LFnIq7831jJ/ZuFV3lSZZ4sAfKG9pfo/wCI8omhB7oIdrE14UiMzD8HAc0YOdBtaO+xXsHg5iFhIIUpWfMS7Gtn0rbgIpV+xeKq5QoPTvMSNCQzPweFqbaSVxyKWn8HGgEVatGcnyfTjwg0qWB3gaF3cAHUV5Vr1jrE+yyg5mTZUvgSVHqw+UV+M7DXLBmqKVy8pDyzmBLsH2PMCxjGWlKKtoSg14UGLmJqG4AtXnx52hdc8pcBlA8Rffr9IdmhOVyK2NPPwpzhDHSmT/4yoOKgAN4kExnxzSIqxXEYilOnH76iJKWVgVAJAvejs+1KdICvClSXL1J1qRobbvaIowZdgSFJoKlidA5+28PgDjRgSU5nDnixfag0N3EYy/4fBX2hqZKm5HSMynZj3WYalwzGm0S93jf/AKv+6NFp3/pXEvkpYkmv22iOIWD3hUsBlNwAG66xAYmndv8AtQ+UGQxcjVr6O37xCZPJg/dl3tfThd+Yg+Ew5WUpFyQkdfq7+EbM0Gnpq/eLn2Sk5ppX+gPajmnkI0hDlJIccs7TsjCpkywhIA/UdzqYdE2K33tHjJeIj06rCOlIuUriQMJyZkHSYADvG4EFRsKgAII3EAY2DABz3tD2IZiswGYG41HER5/7Sdje7+FFxXu1J5x7CVRCYkG4B5h4VGkNRxZ85SMTNkLdCMrlqi3EbGPcOy8W8pIJqUgivAX4xvt7ByPdsZUuuuVL+McXgJeIl41RUf8A4yqO4dBy3bZ3HURUV4KcuTs7lUtT89YOuUWivkYhSV5M3iIvE1FmhUKyuRmBo8V/t12kZGEVNSaggXZ3LN9ekWxU4JJCQD0jzzt7txc+XOlzpRTJEwCUFAhSimpUQUhhWjRLairBv1nD43tufPX3syU6R0HYXauJlHunOmx+yk2IivlrlC8qo/iLX2aLTC48ZKS004l7tfg8YrWi82U9xptUi7xSZM2QZuQSloZ0j4VA7D8p1YRRypac1eut/wDMaXizMUEksnYWfhxMQ96Cw2sPWscs3GTtHJKSbwR92HIFnLiumvkIGWJYpArsztpTaH5WTPlJKSovnD0fQjUP4UivxaFBRBFQTWzHR/WkZuP9CbRMKBUUk3N+HHhEvwR/X8oWyZlFT/ER5l/2hv3sUkKytM886eI9PBkT2Td+PBqOOrEGECsq7wdtS7VHnpSJBTAMbu/odIxWCCwwq81LUv8AIcqR3vszIKZDn85J6WH3jzaSvvZHNLcSbnlYdHj1jDoyoQn9KQKU0jv2cbbZrprIVS2G8RllzAJ82CYFesdh0FzKVDMIS1QwlcDAOlUSzQuZgECViK0f5CEA4ZkYFwkZsbTNh0IezQGbiGhdeJDRWYvEkPU+AgHRrtGfnW21Y0jCA5gahQYiKwT3WeUWEntBLh9vOLiSw2Gw5+IxfSq7xV4ecHA8bxaSSITGLLw2h+F3bfnweOH9vkOgqOihTmBHfTpoF7R5v7d41yABQqJPJIZm4xhrfYxS6ONlqzOALm54XbziwlTKM2n1DdXcRXicWSFEP4M5Nm0ZoJh8QGVrSjcDHmxdHL6OBLKFxQk7OwYDYCvjwiKFMRZmOnC9OkC94SOgd78YlJOZahv3RwIGvCzw7CiaZpChqbj6eUGnTMwVWpq5vq4PhAcQaFRDFLkMdAQPnFcjFqLnXyd3IPOJ5MMljKRRBatT5Ub+4RtjufGIy3Iocod31AYlhxpEPxaf0q8YpSrsKAThY/FSr0HgDb7QqCSKXF2BYc6Ui0wrd0sfzO4sHt0ao5tCi8IArID3FjYVuUlxscp5iFGNsayT7ElpOIRLLHvJ4u5Bfy0pHqmJmMY4f2WwxM9JIYp21a/Sri9+cdRjJwzkGpAfpHpbZVE2gQxE31zI9dYY7LXQmK2dNDHl5QXs/EbH08bGh0kqZ6+8T99sXirRi9BtbWCGfCY0PrmwH39YXVN8/GFFzaiAZYHEizxsz2sepipRiQVBtX8jDjAfOGIPNxVLj1tFTjsQ2vlB5yrinXaKzETXdqnZmbl5eUKxmScT324GNKnFCgb8IrROYg6nj1rxhhWIBDjrCsllp2olc6QfcLKFhlJI3Gh52jnvZz2nxWKmJw6AJaw/vFk0SBqkXJ57wb8WoJKUqyE1BuOII2hP2fEyVPXMMyX32KsstQVRgzqLacYrmibPQ+2Zvwywa3J8o4b2sIMwS6d1I0cgmoNaNcNesdNg5ipiio2hD21wgC0zGFUMXt3f8+Uc25+wJdHCTEKIAV8NXZgAwLkjaniNjG5GFCVklVQxYUB1BfQWEPTpGd2vYvsQKUtcGIzECqS7ZTsHZgRxEefeDCkamy3sCVM+Zw1qhXdoPnAwhSFJBDAkVfVw/VhB8TPMsMlkgipDEtV3JtraI+/K2LaX46UPz+0K2Nqycwhi1XITWg89ySekDXKSQ1rcKjkOUBxKgxox6aFvvWMMhRL5g4dx4M2/GBp+BTJqR+QM7vVwK/IX8GjX4If6h/siKZ6WV8Zo9AKCwLnR4F707q84ePQpFmqaynZnDOzj1p1gKgFZQwOWoIO2hGnAiFyasVAJHxFnI/pDGCrwSkDiWqCSlQVta+/CCyC79mnE5ypPw0D1PS9KRbYtdX8eVYpewyAtCjXu5X4v9vlFzi6GkejtX/zNtPoXmTBrCkvGZFtYW6mNTVj6xR9prdVLN8z+0bSlRodeMRUa+rwUYlm2ih7NnEyhWrAPvsYMjEWAfU8eUJSUlaGnZbrxmsAm4oU48fRiomYvjw66QGZiKglmv9ILGW0icygeIA8aacjF4tZ/wf3jjJeNGdIDVUGd97eA846sHlXfXk0UmBGeoanhbws9YrJ663qL3L89jFliLMWY8YqcXV3JdOrMCBziWUhAlnZmehqPnaIEF7701jU8F7sCL/NurRBClOSQDs1iNIRLNqlqJiw7NwxJBMLySkxcdmrS8KhUdFgEsmAe1ABw4J0PzBDQ1h7QLthQ/DTAf0nb6iFqK4tA+jz2UjY2JcdT4i8FmSFguSDQUDc+Qb08blK7uVjq3JtDsbwSSHKv5Sz0oCKHiH8xHmRSRzqgU1OpSAKmg0Z6X2gXukkFVSVDkzmwpvflDQR3CD+U08IlLwrsXdy+1mFeuvOKTQckKypYWoaFi1q0r0BCT/UIjiJHdcG45v8A5r4CHp2H7ylCht09NGe6BpycbD1SBsLECQlLEDQmrFg9OFSYr/wUn/RP96o6LEYQrKXAYuLVDvvrvCn/AG4nb/cr7wUvRtGOlZAIaobfmTtBVmztQ9LaQthVMSDelFAgsTVqbtBUKIOV3DNo55t0ifCekH7Nn5SktSgNnoWi27Rmgihqr5RQoAAoaF6u9Sf8ecXMovhwaOkqcjWrjyaO3ayeYlwZU9pTu6WoPTvFN2YkTJhKgWqG6FnhntGaSkp3I8o12WjIgk0KjR9rH5xetKkXJ4HcAllFzo/QU14wbEIIY7uQfvCq1EhLaJUD11O4bXSLWd3ZUulSkEvo4B+URt3homHwUiiaCw/NTeFp00knZz5w+zudduphGbLpxseTu0bmliqsSc0upBCk86EGjdY75ZJHxZX3L+D2tHETEppvo+8dUmaShJfQRcRk1KckgU/MGbqPvCeYulyH0VcMbu+vKMnTyXdiB+YF+YbwhM4m9iS5H8VqD9Jb6RLKTN4hm/i1tWvltC2HoGLsTc0ba1oPKW4eoTvUHhW1LcYNLlAnKT3xY6Ecd4kGGwyS9gdtKxcYEF9BFOMIePQuIvez8KzOXaGhFqVMl7xTe0naTS8oID1IoafxP9NoL252gmXLbXQNreOPGOVMcqJK3GVw77gsQWt+8Y6+pS4oicqVBlTHWWowrVncAMdHvXgILICnLDM4ZqAtwJvtCKZVcwoCa1IqAe78/KGVzSE0YMA17OPAituccK7s5iaiMxBIYhq0Y3FNK/LpG0T1Jy1ZXe10cvzpCc9ZUFJUl2FHFbbjjoXiRyplorpmC1gOGNQRYWvXpcUkNRsspCgX2LNV2cW+fhEpjgtytcj1pFVInGtyFV4BXDgR9IcVPzNXkrVjenD6mJb+ADonskqUCCM3r5RD8adx6/qjMWApH8zW8TCf4DgrzgtiZGbjjZrm+vKkYtT2cqodHr8PVnPhvGkSwoUY0CiCWoLW0qKDeEZs8hYUe+91Chblo0JY7K6G85qHctagvr0U1OO0dDhsSJeFQWopyTZqtryjmZk0VL+tW4x0fZywvDJBahIUNi59dY69o05P9FafZUdp4cEuNfVYClFbghLEDkE/UecWvaEtrC2ginMz4nBBAZQ5JYM/QxW47orUJY5RyhKSAoJLPsO8vk9B4xaY1JRLQCXORLnjlDxWIlhRQojN8SX1rlYNsSYuu1UVIO4H3ituuw0ypwCsqZs01CEktudB1LRTTO0FMFg90kvanNhcEgjcEcYve08PlkBIIBUoK6IIPOpyjxjn/wAIRmIJaqVNslwFPvZt34xGu80gm8gTilu5qKbEcax2vYjrw6XFa68aeUcHLT8TPlIq45g8n25x2Psgp5BChUHyYM/GHt5PlTJg8hcZhyB3ENs++16xVYiUsliATyo/SvnHSiWFXrxIrB5XZyb6x1NWdByKFEMqzFq189P3h2T2iGYh2sbdIB2thnWUuyKOLOXvEfcBmAqDrGd5pE2WcvHDnqOf1ixlYqYzJAD9YrsDhyRZuEMT8Zl7ou4B4Cj9WrDlLirYN12D7axoVll1I1NCCdQX1/eKqXgxmWACR3S1wQWqNWJZ9Rxgy5bOk5nB1+/PyMbE8gEuDlBpsAbHg1Y8+UuUrZzydmpT5HAuSXY1YMC23q8SFCFd4gkUIoPHrAZmJBUpLuRcGxFtbUPlElkBKclgX+J9XJPI06RlJ0yaNkBRNW1D7EWf5c4KlN7VFCBwYkPrQQqpTJF2L6jj6aIy5vdLmocEbGge8TYInJQxVYkBg1uYhjDyQksXp1cKGjPSt7UjJMtgl2FTU6sxfg31g62ApttzZvOBNLIyUwEEJ1AZPgOm/hG8039SfEQDEqYZn+d9z1gfvB/F5feHyG2Iy5wILi41psWpygU1rFIzXUXa1vD7QkZilK7rUPBqXd6MLdIYWstQuos/o6Ro1YiWSjAM4F9eXG8dX7OIJkVAAzebB/OOSTOBSA+jh78bx2nY04fh06XJ5n6x07SNTL01kru1lUXyihkzWIUG/iD+PiH8DHRdoSM5I2BUeLAkA+tI4yZiBXy5bGHuvuHqPJ0vs+jOoBTZULz3uAKc+80WnaCwqYBxfrHJdh49lVJ2azfc6gR0eDUVTEgpoTQ+rRrt2uBUOgftHLeYhLkZUEi/9XViPDjFbNw2aX3KOtIWWJZy/wAmP9J5RZdtf++dqAEjwQlm48IqZEsgO7/FmuzEgjWoFNKVpeOXUf1sh9lZLkrStZQBU5U5g1DmyuGYmnnFj2dPMqYkn/1zCQSXoasa3eldQRG5Ld1lMxcMLfc3pE0IulQ1LEjQu5Z3LG4dx4PMZU7QkdAieXi3w5cRRdmzQpTE1Hy0PKOowspmpHpR+pWjdOzjPaSVlmqLO2U+It5GH+z8IDpSHfbLBMqXMFMwyGl6uAfE+EWPZMhLDSI0oVORKWSIwwlylzCPgSTXgI88mKObMSApROZywIYOKcXr5x6n24QjBzeIyjqR+8edzMKFByqic2VgGra3GnSMN1JXQp/BA4xxY1bm+tBx6QVUwBSqCzEO92+IcbeEVs6UUoIIdOZOU/0kNwv5Q9ISSk5qlspIpQlNxyDRxGNMjKk95SgaFwRU3FR5vBUS3SGFQasaPTeocdPKCJUMlaG3Bx8gRWu50jEYhKCASAludz/+YT/I6FsRLSLpcCjNvG0KTmrTMxANQdw+htTjyhlC0KcFyCdLttvt5xs4dJbLUcqvofL0wiYJPI0lQRK0gZVZi7lgQOdS9ajSlI1Plp7pTnS5d3BblQOPuIglIBZw12pQlI2uCw9GDTFVY2bumwbjsaRdBhCGFxJVQOxL8KddWgeZfCGEzEpL6Nf1xyv1guaV+r5faJikSUeU5S1K6a1pyF40qWcxUrSr8GsDDeKOZ0gMBYDwI6OC/OF8QBZJ7rUP8r+X2jWwsxaqOLn6fTSLnsztECXlsUkivN3bkRFJLlhJrs/k4+njBFUyvrV+Z/x4Rpp6jixqRejGspJvVz1t64RyisG6iXo6g1WABNX1YawzNxZtpSup25NAp012Po/bhF6k+Q27BpGUg5qscr3LUJPPTkYtk9uhMtNC6SC73agAG9ucVPv37pD0v+nlw+cSkkBYFLhwWZnvGam10CddFl+JUVOSConMo1Y5jp1c9BBkTTawHg+znpFenEha1EXparElR5gUNINhZrlTDXfbWMmxDoUELCgydRw+1fnCkzGigJ7xIAqKOLnn9BGYmcSO6DTVgegejmFVyTMUgKdlauQAsBw4FtH/AJjtFxdDY7g8cUzUOnmRZg+bkLR6n2cQpIO8eQA5ndwQSSBdxTapj0Ds7HFOGQoCyB5R27WSVorTOzxmAROlFCuBB2ULERwGJ7V9yLOfVotpftKkrl5VGpAbmR9zFWrC55zJS7EtTjvG7fwbCva/asxUtKJlATmSFM52LdT4RWy5lhz5MPrBO3MXmxBBbu91BA/S4Pic0VUovWlQORYvra4HQ8Y83VfKTZzzeS6DKNCwpQh3I504vCuLCcrp7oNDUG5qWpR/lAETDlcmxG5uCRV3tSBqmZ7F3p4+vKM3xoXLAVZdD0cAO2/hoW84BMmGmUUPAG5c35RrCkJUytaPqHvXUNp6LOGQGoAaOH4Vp1a7u4iXTFdgsM/xFxWgO+xp66Q0maRmarjSzmrDcViKZgUKXJu1iLPqaxvB5BqQXItw+eg/eBUJkxOccU7/AJqHxLet4qWaKbulsyeL1vG/dk0B7oI7pqCGrTWove8QmLCkimVYYkB76DcENFYHZEgMGAqSnU2yt9YH7qX/AKcz11iK6pYfEST1byeN+8G48RCirExSXiA5rUgnknXzbwiWGmupLWJAqfLzhRKBkUkDvMDzbQHZnPSD4aalC0U7uYAlrAmpHT5QJZAkVvLSQHUCUv5u+w7w6coXmkkIAq442dV4Eg0VLtwFgQXPk4hiegoCSSWGZLilBc7sxMaAIzTTug8K6aqOwd+ggXvnJI9cf2iWKs/5SwTy+poBA8OgqFNH2Ng5bi0IZiprM4U2hA6P5M99o3JCiVK2SRyKmSPIkwXtDDApluTRI1A/Moiw4wdEtpRIoScyuSAkP1KvKLoZLB4UCWSDdQvrk33q/jGkSykFrqZybAc9zd4bnsJUtNnTmPBy/wAh5iE5JoC7ZgVHglNPF6RMrQJ0wmESEijvWj8hT5wTCzwoLYHNRnN2zVe1vBoW9z3DMO4CQCXOpZtvWkRwyu+niC1bMDbiG8oHkbdllKn93MR3tQdaB+Z+xjrfZ5bySmhANuDmngPOOQBSpCSbguGd3B34t5COn9lJhUV/powFgz0HWNdvif7KjgvOxsKnMAUhkKIBItZSf9pEPdjSnW/V/wBoPgcK0ygYLQQWtmTZ+JBP9sZhJwE2WE7JfkpTeTA9Y7qSNbPLMSoqUpTXFqvV3v6pGkVSqWCHS5clqfnc7Et1g2OwxE9eQOyyabpdg76lqxWTQMgSk5g4K1j86hQNwBsOZ1EeXK7OZ9hsNiXJGhSw0saMdP2EJDFllG4zVGx9axqQsqQMtTmIA3J0D0OtDtGlDvKdNGoQ5Srm5a+oIiOBLJzp5dLg0YHjevyhuRjGCaMxAOrH56WhMYdwlVcoOU0OpspqpNw8DTJLKaqmILG9ihXUACmtYP4xUy794QkH4gaghmIc69DSBIxBq9DXlQ1EV+GnHJVNWBKbKBOoGou7fWLBRcg5VB6EtZTAgkbGofpEuIZDfiCK1qxoNHZ6aPEPfFXd1LUoW4+tokoF6EhnFCWD6Ebawb3NEq418LFtzlPjCGkKKmslwxqx52HS/OA5VbK/t/aLBCW/KC43Z9HpZ94B7s/6aPH9ovBSwV6lZFORlIAYHV6l+dqUiWVIJzGjirsAk2JetmoKmJzpJUGI/wDKigSaAj9JG4uN7QpJwi1skl1DMHI0LlJPIg+IioqhUFxICVpUfznKpgaF8i6kue85tqIOgEgJI7yVKBboA43yg+AgoUlck5nSEk5twzJUqj/wq5BWsEw0kiYsEVCkqNRY5go8++DShYNGjArkYJSke7IIV7tMxL/rLnKN3Sw5pMP9jYROUqZnLgHUEKBfYd5I/wAQ/iQ+VRBCtGuyVrAHhVuMTe4YMzFruS5Hi/8AbCtUAgcM/cNxLDUq7KCh1f5QouUAJqAaplDNzWrNQ8ovUyAJYuSQlL0sEp+tDzhPCyQZhTYEgcwln6AU6QwB9oSUrUEWSkZSfzUYJI3dlUhOb2epS0yw6U0OajBIohO5INeJJ2h6Ysh8odRJ2dz+wEMYZhJId/zJO4VRR4AvTx1MFgmVWJlusAAiWkkJD3a/Ul+vKBy8OUlIYEDMQo7FKmV1bzixn4XPUqYghRo+jH6GJBAmJLfkBZrlNQoV/mcCFWQsUGAV3Ek/ECfEJYDqb7Re+x5AUQCS4cgXBZ9bv9YDh5ZCQLkBg/DMRy0iHYqhLLpPxOX4BFLchGmm+MkUmd5g+0ihZAYhPefT4C7dMpbnFSJpSqa6ifhAb+ZALciFDpFN+MKXWCSXAdz+lmfl9YGvFEpSlgQyRyAOY9SSxjSWrZTmLdqSWEwJJdamzDi+nICK/EYVQlWYhuZJdxTVh0DaxdYmWFe7FXJKqdEj5wtjQCzUIObiDbl+o9Y5fSPyUP8A6ZADFSySGNwKZmIbvNSlnIhZCCJiTLmZQ4zJJpVgRmSGPJQi2xchQQ6QS9EUYC4USdBdtzyiolyXUlhfLmbc1t41GsO2SNnEkF9nD5bgFmUH+Glqi0YtEov3RLIUEhhQpUVFgNO8HZ6PxgstQLgsVILVF6MHIOoAD8IjNQl6gssJU92U1gdx4+MCY4iiZhAcEFLOBV67at9ockzCrQEMzUcjXVz9IWxuHKSFpJY6hrBjXMWahPU84Yw0kKBUaFu6oKoeII4bW1DxEkDQXM4dJL6g3pXrv4wObjw/Phu7sIitC3IuWGVQJ7ygHIJFq0BoXhKcihCgrO3ezbVDcTq/LaI4iLvCzwtAoCQHUdnYAV9eEadPDw/5RXoSpCVgAMru8XBFDwcG3nBHVt5H7wqSCws3E5arAytRTVSNlVJbiDpSDz5LkKSRW+xPEp0Ib52iSkORSoelgXfbkzDrEpSEAEpfKDQE6/pCrbkaho2GjWFkAJJqXcEEu7u44OCoeesRkKyhKlO4BS+4oQ/MBJfnGTFMC1tm2Z34iIqxCCCC7ih4g16EGvUxKYXY7MmBgD8LEE9X8WgElRMtyzqIUW4BwR4jwgRScqk6pD8x+1PCJFeUoILo8hd22oX8YExD2Dn95ifif6Ny1hbEzajKMoZXmaeQgUuZUAHUj10+URxM3NmYDugNwpx5tDsYWSoGt1Bhfa55kwfDrdShqmh6vptG5WUvZJ1AFCN9wQat+8LLnGWkksVD14fvAFDCSwbQ/FybQ6VryaBYcpTNLK7pTdqV242fnAFYsOotrod2IcHhyjRnggse655MWfoU15pMOxD65rE7NbR7N0ceIhVc3vA2t82+3hBJtiDdSB4hP/E+UKS5jKcaMR/MouPr4CC8gOTZwSkoLZrngWoOJH1jJWIcgCwFfCvyirUoEqFSSrKOYq/ifOLCY4C3pYeIH/IQ2wDmcVEN/C2jXfpaDJQFWsHJ3bj0HnAMAXJJobeDP1DtGSsSMuR71UeA4+EK0hm5ilLIJqlQSlg7JSPibbbqYTw+HqSEZdq/Cmgc1uK2+cPCdmAVQDQDYane4v8ASFUYsqNAwoPp40PnCkNiSpIStu8qlSWG1m1A3e7bweQ5VlNUBzbatQ9D9zBMdQUFCG51rz1vAQrKkkUKgE1AJBcEvuWA8YkSXoL8RXYOWtRzo+wbTXpEEIDlIULKIBerd4M1BQEdIRnTH7gSopJoLZd+mgfhGYaT382eqCktmegql+6ws3IQ2rHRYibSrbp8/KG87sSA5sdSLVOztvFZOw4CyHZDg5nNEGoIFvhI8YdlzBn93XMCx6M/Jx4xk00wGcIEEMzuKuxYsR158YY90jhGqKUApPGwpu3F4B7hP6B4CGgwKJxLipqLF6/1QM40g6d6jsAo61pXXj5xkZFpiNy8SAbUbS3q8ZOoXDZVNezj5bRkZEJ5EgMmdUVPecV2gyycrGzg7NUvbhm84yMg9A0lRILVIINNiKDnBcztm/MlLtpqPBoyMh2NApiyhlO7KAHUHyNRWCZ82YVNgH4h0+YKeojcZD9QhBSnSlYtUHrUO2n2eD4NTy1pBJcOnmFJUQdxRusZGRvSLWB7CzHSBcgCu7j9x4wslQC30Sf9xAAfl3fAxkZGXpAqV5VgkUqqu5JbyaLVKs0tO9CTxZCR55oyMhgCV3XY1AbqqqjzNYlJq6FEAm9bD1pGRkCQBcSSwly2oLnU6dPnGpCACE3AD5j+o0Ja5jIyBjJpw6iaJIGUd40BdrsQ3L5wpiuzyqiSA1STRmuTGRkDiNEMVKdBIYFwx3bbmG8xApGFWplBGTvJJOWiqXdqhQHPxjIyEgQ32kDkDJKihWQszgFyFAMwGbMKWcbwWQoMCplBqKKUkuG1u4DdOUZGQN4GWCprqGr189Df7Rn4RX8PgfvGRkImz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data:image/jpeg;base64,/9j/4AAQSkZJRgABAQAAAQABAAD/2wCEAAkGBxQTEhUUExQWFhUXGRoaGBgYFxoaGxsaHBsaHhgdGB0YHSggGxwlHB4XITEhJSkrLi8uGCAzODMsNygtLiwBCgoKDg0OGxAQGywkHyQsLCwsLCwsLCwsLCwsLCwsLCwsLCwsLCwsLCwsLCwsLCwsLCwsLCwsLCwsLCwsLCwsLP/AABEIAOgA2QMBIgACEQEDEQH/xAAcAAACAgMBAQAAAAAAAAAAAAADBAIFAAEGBwj/xAA/EAABAgQEAwUGBAUDBAMAAAABAhEAAyExBBJBUWFxgQUikaHwBhMyscHRFEJS4WJygpLxU6LiBxYjMyRU8v/EABkBAAMBAQEAAAAAAAAAAAAAAAABAgMEBf/EACYRAAICAQUAAQQDAQAAAAAAAAABAhEhAwQSMUFRIjJhcROR8SP/2gAMAwEAAhEDEQA/AGUBwTw9fTzgbm1gL8qxIJBScrnLr9IkVG72Z9WqG+0eK02c9kEr4MIImYNr+h64wOel9Wo9fXp4hKGY6lm8/KJymKwxVxcAfNj9RGSlmlmB5XbxgYxbULOx63EDVN6PbgYdMdh5smjgkPW16VgBKQCSSd36DprBZJJBGUuNOHDppEJyDStL82uOcAXgzMDR7C3D1yhTHz+62/7NDSd3L6QBaEOQQ41NbN/nyisCckVmFf3hCw+hFfPzi3QlgQzt8OtHp10hecBXVmb5awLD4gOGJGtLivyhYQk1ZZhQylWunrpAkFkmvoVECnY5LF6chrq/nZoUl4py2gL9RX7Q7V0DZZTSA9WoH+ekaWhWbKW+F9dbeIga8UGsL+ILM/rWN/ia/E7682+UGACpQHb94DLkAnZL3dqbjh+8HVigQRZySw0HO4+8FkzwW0Af6/tWK4oeAE6WAah3Hd4NblSF1yFvl7p4mgoXqRtWHgkKJUVXvTTjyg0tScqmDnUp2NfANEuPo6iysm4U5i7BxpVuDjrAfwYDqTUnQGgLs4eH1qZRrVqtxFCx4Ugvu05QUl6FxTw8YErJpCqcMQc12VYm9AWPlABhjdQBcsWqR3qEcniwxsokgg18n3608IAlCgmlS7l9n06RTi0GBBUpRcW4k1J+z/OGZcgmmYljfZtC+kMrYqBDhq01DPrGpihmaoNSD8+dKQkgqiaUZT3ljMOBsG8/vDf4f05itSaixSb8L+VYL74/qT66Rd/A7IOoOzUNS48qwSTi0hI94mp2azGrKF6kePCIS0l639PTxg65aTcVtybbpGcZFRYJctzmHeBapfVr7RMyhlJ2IBZ39d2JIIJJBqHfls21AY2sO9gHsPXKBUFITUhL1JJ8vRGsYhA/UBQeHDjBlSQkZXc3O+h05iF52ISElIFSR9d9awIhhPe5X7zg0HPWFp+I40dx1DfOK0zFXenH9rGHZCHAJ8LjpWBonsP+JSGD/sbfOFJ8yo/KXL6u7D6HxiS1ZqNobXbVupEQCS5LOBRrGFgYTIxykUJFa2UHBHyblA5ktsxo6R4uNGrxg6VEJAzKYmjnQHTk7dIkhIUkpJqCw4h3b+a7DiIGlY0is94SQz2Bfeof5QQySHNXYU51pDqsrpZLUYcmH2MblgF+GnLbpB0DKucFlTVHw168bQTBoUEnMwIJo9xr0d/AxZkBnanr7wtOlhJGU0e5vWDFAkgEmeSSGbyc+tocE1mDjZn24XhWdKCQCHJV0IFQXpenhE5V25WYeesHQngsZa3FVAM5e2zWBrEpM0JKTqCxOl2sfqIUZnrTyaBTVcKanfWL5BYziJgKnF/Vq1EbTMajnUMdH31aKyes93V7U+3zjcteZ0kEXDu7aXI3hWhdlqjEEpdRcfYB/pEvxaU2rWj3bbgbRTpStwGs78N40ta09RqPR8IXIMlv+OSC53vtAVYrvCm7UvxBF3is/M5FCGoaVb94irEZFENQNbc+gYVt4EWi8YL2bUa20gXvDun10iuGL71rVfcRr1r94UnQMv5k4IJCqVZtXdi0ElLDuqoZg29PsIjNW1MtXGrjhXbjUVjMViQlTJDABnap3O9fk0aVXRqSEsDvbh+uvXhBGYs4Y2INLVtCR77bkihOtHtxdoOhLOBbT5tEtMVk8WlfxJDluQ0autuFoTPZsxbZUFRegAJJ5Nwi87B7LmYiYySQA2ZRDhI+pramseldmdmy5KQEAPqpqnr9I30tu5/Uyow5ZZ5p2b7B4lYdaRLNfiUK2r3ai58IuZf/AE8X/rIDWGVR+oj0ERjx1rbwNOEThk/9Ok6zy/BDB/7i0V+P9gp6KylpmBjT4FUswqCeoj0l43De3034Pgjw/HYGYlkrQpCtlApPPkTFdlIJJFbK0ZnanQh4937Q7NlT05ZqAoaPcciKiOQ7V9hyHVKVn3QqhOzHXrHNPbOOVkzen8HnyySlxcgNTdtdRAsGleZiDXw1BY8qx2P/AG8wKp5EhFmIzKNbBIMaxGP7OwyHUBMLEAzC5PAJTxiY7eUnYo6UpHLol5iAbEJfr+1ekZMwxIzgOHIvtpTalt46zsb8BjQFSgqSoGuU0fkp26RayfYCUFlXvSUEvlZq8wefjFPay6G9Jrs4CZKJJDGimHEuTr1jXugCzXA82t8nj1+R2dIlhPcS6LFnIq7831jJ/ZuFV3lSZZ4sAfKG9pfo/wCI8omhB7oIdrE14UiMzD8HAc0YOdBtaO+xXsHg5iFhIIUpWfMS7Gtn0rbgIpV+xeKq5QoPTvMSNCQzPweFqbaSVxyKWn8HGgEVatGcnyfTjwg0qWB3gaF3cAHUV5Vr1jrE+yyg5mTZUvgSVHqw+UV+M7DXLBmqKVy8pDyzmBLsH2PMCxjGWlKKtoSg14UGLmJqG4AtXnx52hdc8pcBlA8Rffr9IdmhOVyK2NPPwpzhDHSmT/4yoOKgAN4kExnxzSIqxXEYilOnH76iJKWVgVAJAvejs+1KdICvClSXL1J1qRobbvaIowZdgSFJoKlidA5+28PgDjRgSU5nDnixfag0N3EYy/4fBX2hqZKm5HSMynZj3WYalwzGm0S93jf/AKv+6NFp3/pXEvkpYkmv22iOIWD3hUsBlNwAG66xAYmndv8AtQ+UGQxcjVr6O37xCZPJg/dl3tfThd+Yg+Ew5WUpFyQkdfq7+EbM0Gnpq/eLn2Sk5ppX+gPajmnkI0hDlJIccs7TsjCpkywhIA/UdzqYdE2K33tHjJeIj06rCOlIuUriQMJyZkHSYADvG4EFRsKgAII3EAY2DABz3tD2IZiswGYG41HER5/7Sdje7+FFxXu1J5x7CVRCYkG4B5h4VGkNRxZ85SMTNkLdCMrlqi3EbGPcOy8W8pIJqUgivAX4xvt7ByPdsZUuuuVL+McXgJeIl41RUf8A4yqO4dBy3bZ3HURUV4KcuTs7lUtT89YOuUWivkYhSV5M3iIvE1FmhUKyuRmBo8V/t12kZGEVNSaggXZ3LN9ekWxU4JJCQD0jzzt7txc+XOlzpRTJEwCUFAhSimpUQUhhWjRLairBv1nD43tufPX3syU6R0HYXauJlHunOmx+yk2IivlrlC8qo/iLX2aLTC48ZKS004l7tfg8YrWi82U9xptUi7xSZM2QZuQSloZ0j4VA7D8p1YRRypac1eut/wDMaXizMUEksnYWfhxMQ96Cw2sPWscs3GTtHJKSbwR92HIFnLiumvkIGWJYpArsztpTaH5WTPlJKSovnD0fQjUP4UivxaFBRBFQTWzHR/WkZuP9CbRMKBUUk3N+HHhEvwR/X8oWyZlFT/ER5l/2hv3sUkKytM886eI9PBkT2Td+PBqOOrEGECsq7wdtS7VHnpSJBTAMbu/odIxWCCwwq81LUv8AIcqR3vszIKZDn85J6WH3jzaSvvZHNLcSbnlYdHj1jDoyoQn9KQKU0jv2cbbZrprIVS2G8RllzAJ82CYFesdh0FzKVDMIS1QwlcDAOlUSzQuZgECViK0f5CEA4ZkYFwkZsbTNh0IezQGbiGhdeJDRWYvEkPU+AgHRrtGfnW21Y0jCA5gahQYiKwT3WeUWEntBLh9vOLiSw2Gw5+IxfSq7xV4ecHA8bxaSSITGLLw2h+F3bfnweOH9vkOgqOihTmBHfTpoF7R5v7d41yABQqJPJIZm4xhrfYxS6ONlqzOALm54XbziwlTKM2n1DdXcRXicWSFEP4M5Nm0ZoJh8QGVrSjcDHmxdHL6OBLKFxQk7OwYDYCvjwiKFMRZmOnC9OkC94SOgd78YlJOZahv3RwIGvCzw7CiaZpChqbj6eUGnTMwVWpq5vq4PhAcQaFRDFLkMdAQPnFcjFqLnXyd3IPOJ5MMljKRRBatT5Ub+4RtjufGIy3Iocod31AYlhxpEPxaf0q8YpSrsKAThY/FSr0HgDb7QqCSKXF2BYc6Ui0wrd0sfzO4sHt0ao5tCi8IArID3FjYVuUlxscp5iFGNsayT7ElpOIRLLHvJ4u5Bfy0pHqmJmMY4f2WwxM9JIYp21a/Sri9+cdRjJwzkGpAfpHpbZVE2gQxE31zI9dYY7LXQmK2dNDHl5QXs/EbH08bGh0kqZ6+8T99sXirRi9BtbWCGfCY0PrmwH39YXVN8/GFFzaiAZYHEizxsz2sepipRiQVBtX8jDjAfOGIPNxVLj1tFTjsQ2vlB5yrinXaKzETXdqnZmbl5eUKxmScT324GNKnFCgb8IrROYg6nj1rxhhWIBDjrCsllp2olc6QfcLKFhlJI3Gh52jnvZz2nxWKmJw6AJaw/vFk0SBqkXJ57wb8WoJKUqyE1BuOII2hP2fEyVPXMMyX32KsstQVRgzqLacYrmibPQ+2Zvwywa3J8o4b2sIMwS6d1I0cgmoNaNcNesdNg5ipiio2hD21wgC0zGFUMXt3f8+Uc25+wJdHCTEKIAV8NXZgAwLkjaniNjG5GFCVklVQxYUB1BfQWEPTpGd2vYvsQKUtcGIzECqS7ZTsHZgRxEefeDCkamy3sCVM+Zw1qhXdoPnAwhSFJBDAkVfVw/VhB8TPMsMlkgipDEtV3JtraI+/K2LaX46UPz+0K2Nqycwhi1XITWg89ySekDXKSQ1rcKjkOUBxKgxox6aFvvWMMhRL5g4dx4M2/GBp+BTJqR+QM7vVwK/IX8GjX4If6h/siKZ6WV8Zo9AKCwLnR4F707q84ePQpFmqaynZnDOzj1p1gKgFZQwOWoIO2hGnAiFyasVAJHxFnI/pDGCrwSkDiWqCSlQVta+/CCyC79mnE5ypPw0D1PS9KRbYtdX8eVYpewyAtCjXu5X4v9vlFzi6GkejtX/zNtPoXmTBrCkvGZFtYW6mNTVj6xR9prdVLN8z+0bSlRodeMRUa+rwUYlm2ih7NnEyhWrAPvsYMjEWAfU8eUJSUlaGnZbrxmsAm4oU48fRiomYvjw66QGZiKglmv9ILGW0icygeIA8aacjF4tZ/wf3jjJeNGdIDVUGd97eA846sHlXfXk0UmBGeoanhbws9YrJ663qL3L89jFliLMWY8YqcXV3JdOrMCBziWUhAlnZmehqPnaIEF7701jU8F7sCL/NurRBClOSQDs1iNIRLNqlqJiw7NwxJBMLySkxcdmrS8KhUdFgEsmAe1ABw4J0PzBDQ1h7QLthQ/DTAf0nb6iFqK4tA+jz2UjY2JcdT4i8FmSFguSDQUDc+Qb08blK7uVjq3JtDsbwSSHKv5Sz0oCKHiH8xHmRSRzqgU1OpSAKmg0Z6X2gXukkFVSVDkzmwpvflDQR3CD+U08IlLwrsXdy+1mFeuvOKTQckKypYWoaFi1q0r0BCT/UIjiJHdcG45v8A5r4CHp2H7ylCht09NGe6BpycbD1SBsLECQlLEDQmrFg9OFSYr/wUn/RP96o6LEYQrKXAYuLVDvvrvCn/AG4nb/cr7wUvRtGOlZAIaobfmTtBVmztQ9LaQthVMSDelFAgsTVqbtBUKIOV3DNo55t0ifCekH7Nn5SktSgNnoWi27Rmgihqr5RQoAAoaF6u9Sf8ecXMovhwaOkqcjWrjyaO3ayeYlwZU9pTu6WoPTvFN2YkTJhKgWqG6FnhntGaSkp3I8o12WjIgk0KjR9rH5xetKkXJ4HcAllFzo/QU14wbEIIY7uQfvCq1EhLaJUD11O4bXSLWd3ZUulSkEvo4B+URt3homHwUiiaCw/NTeFp00knZz5w+zudduphGbLpxseTu0bmliqsSc0upBCk86EGjdY75ZJHxZX3L+D2tHETEppvo+8dUmaShJfQRcRk1KckgU/MGbqPvCeYulyH0VcMbu+vKMnTyXdiB+YF+YbwhM4m9iS5H8VqD9Jb6RLKTN4hm/i1tWvltC2HoGLsTc0ba1oPKW4eoTvUHhW1LcYNLlAnKT3xY6Ecd4kGGwyS9gdtKxcYEF9BFOMIePQuIvez8KzOXaGhFqVMl7xTe0naTS8oID1IoafxP9NoL252gmXLbXQNreOPGOVMcqJK3GVw77gsQWt+8Y6+pS4oicqVBlTHWWowrVncAMdHvXgILICnLDM4ZqAtwJvtCKZVcwoCa1IqAe78/KGVzSE0YMA17OPAituccK7s5iaiMxBIYhq0Y3FNK/LpG0T1Jy1ZXe10cvzpCc9ZUFJUl2FHFbbjjoXiRyplorpmC1gOGNQRYWvXpcUkNRsspCgX2LNV2cW+fhEpjgtytcj1pFVInGtyFV4BXDgR9IcVPzNXkrVjenD6mJb+ADonskqUCCM3r5RD8adx6/qjMWApH8zW8TCf4DgrzgtiZGbjjZrm+vKkYtT2cqodHr8PVnPhvGkSwoUY0CiCWoLW0qKDeEZs8hYUe+91Chblo0JY7K6G85qHctagvr0U1OO0dDhsSJeFQWopyTZqtryjmZk0VL+tW4x0fZywvDJBahIUNi59dY69o05P9FafZUdp4cEuNfVYClFbghLEDkE/UecWvaEtrC2ginMz4nBBAZQ5JYM/QxW47orUJY5RyhKSAoJLPsO8vk9B4xaY1JRLQCXORLnjlDxWIlhRQojN8SX1rlYNsSYuu1UVIO4H3ituuw0ypwCsqZs01CEktudB1LRTTO0FMFg90kvanNhcEgjcEcYve08PlkBIIBUoK6IIPOpyjxjn/wAIRmIJaqVNslwFPvZt34xGu80gm8gTilu5qKbEcax2vYjrw6XFa68aeUcHLT8TPlIq45g8n25x2Psgp5BChUHyYM/GHt5PlTJg8hcZhyB3ENs++16xVYiUsliATyo/SvnHSiWFXrxIrB5XZyb6x1NWdByKFEMqzFq189P3h2T2iGYh2sbdIB2thnWUuyKOLOXvEfcBmAqDrGd5pE2WcvHDnqOf1ixlYqYzJAD9YrsDhyRZuEMT8Zl7ou4B4Cj9WrDlLirYN12D7axoVll1I1NCCdQX1/eKqXgxmWACR3S1wQWqNWJZ9Rxgy5bOk5nB1+/PyMbE8gEuDlBpsAbHg1Y8+UuUrZzydmpT5HAuSXY1YMC23q8SFCFd4gkUIoPHrAZmJBUpLuRcGxFtbUPlElkBKclgX+J9XJPI06RlJ0yaNkBRNW1D7EWf5c4KlN7VFCBwYkPrQQqpTJF2L6jj6aIy5vdLmocEbGge8TYInJQxVYkBg1uYhjDyQksXp1cKGjPSt7UjJMtgl2FTU6sxfg31g62ApttzZvOBNLIyUwEEJ1AZPgOm/hG8039SfEQDEqYZn+d9z1gfvB/F5feHyG2Iy5wILi41psWpygU1rFIzXUXa1vD7QkZilK7rUPBqXd6MLdIYWstQuos/o6Ro1YiWSjAM4F9eXG8dX7OIJkVAAzebB/OOSTOBSA+jh78bx2nY04fh06XJ5n6x07SNTL01kru1lUXyihkzWIUG/iD+PiH8DHRdoSM5I2BUeLAkA+tI4yZiBXy5bGHuvuHqPJ0vs+jOoBTZULz3uAKc+80WnaCwqYBxfrHJdh49lVJ2azfc6gR0eDUVTEgpoTQ+rRrt2uBUOgftHLeYhLkZUEi/9XViPDjFbNw2aX3KOtIWWJZy/wAmP9J5RZdtf++dqAEjwQlm48IqZEsgO7/FmuzEgjWoFNKVpeOXUf1sh9lZLkrStZQBU5U5g1DmyuGYmnnFj2dPMqYkn/1zCQSXoasa3eldQRG5Ld1lMxcMLfc3pE0IulQ1LEjQu5Z3LG4dx4PMZU7QkdAieXi3w5cRRdmzQpTE1Hy0PKOowspmpHpR+pWjdOzjPaSVlmqLO2U+It5GH+z8IDpSHfbLBMqXMFMwyGl6uAfE+EWPZMhLDSI0oVORKWSIwwlylzCPgSTXgI88mKObMSApROZywIYOKcXr5x6n24QjBzeIyjqR+8edzMKFByqic2VgGra3GnSMN1JXQp/BA4xxY1bm+tBx6QVUwBSqCzEO92+IcbeEVs6UUoIIdOZOU/0kNwv5Q9ISSk5qlspIpQlNxyDRxGNMjKk95SgaFwRU3FR5vBUS3SGFQasaPTeocdPKCJUMlaG3Bx8gRWu50jEYhKCASAludz/+YT/I6FsRLSLpcCjNvG0KTmrTMxANQdw+htTjyhlC0KcFyCdLttvt5xs4dJbLUcqvofL0wiYJPI0lQRK0gZVZi7lgQOdS9ajSlI1Plp7pTnS5d3BblQOPuIglIBZw12pQlI2uCw9GDTFVY2bumwbjsaRdBhCGFxJVQOxL8KddWgeZfCGEzEpL6Nf1xyv1guaV+r5faJikSUeU5S1K6a1pyF40qWcxUrSr8GsDDeKOZ0gMBYDwI6OC/OF8QBZJ7rUP8r+X2jWwsxaqOLn6fTSLnsztECXlsUkivN3bkRFJLlhJrs/k4+njBFUyvrV+Z/x4Rpp6jixqRejGspJvVz1t64RyisG6iXo6g1WABNX1YawzNxZtpSup25NAp012Po/bhF6k+Q27BpGUg5qscr3LUJPPTkYtk9uhMtNC6SC73agAG9ucVPv37pD0v+nlw+cSkkBYFLhwWZnvGam10CddFl+JUVOSConMo1Y5jp1c9BBkTTawHg+znpFenEha1EXparElR5gUNINhZrlTDXfbWMmxDoUELCgydRw+1fnCkzGigJ7xIAqKOLnn9BGYmcSO6DTVgegejmFVyTMUgKdlauQAsBw4FtH/AJjtFxdDY7g8cUzUOnmRZg+bkLR6n2cQpIO8eQA5ndwQSSBdxTapj0Ds7HFOGQoCyB5R27WSVorTOzxmAROlFCuBB2ULERwGJ7V9yLOfVotpftKkrl5VGpAbmR9zFWrC55zJS7EtTjvG7fwbCva/asxUtKJlATmSFM52LdT4RWy5lhz5MPrBO3MXmxBBbu91BA/S4Pic0VUovWlQORYvra4HQ8Y83VfKTZzzeS6DKNCwpQh3I504vCuLCcrp7oNDUG5qWpR/lAETDlcmxG5uCRV3tSBqmZ7F3p4+vKM3xoXLAVZdD0cAO2/hoW84BMmGmUUPAG5c35RrCkJUytaPqHvXUNp6LOGQGoAaOH4Vp1a7u4iXTFdgsM/xFxWgO+xp66Q0maRmarjSzmrDcViKZgUKXJu1iLPqaxvB5BqQXItw+eg/eBUJkxOccU7/AJqHxLet4qWaKbulsyeL1vG/dk0B7oI7pqCGrTWove8QmLCkimVYYkB76DcENFYHZEgMGAqSnU2yt9YH7qX/AKcz11iK6pYfEST1byeN+8G48RCirExSXiA5rUgnknXzbwiWGmupLWJAqfLzhRKBkUkDvMDzbQHZnPSD4aalC0U7uYAlrAmpHT5QJZAkVvLSQHUCUv5u+w7w6coXmkkIAq442dV4Eg0VLtwFgQXPk4hiegoCSSWGZLilBc7sxMaAIzTTug8K6aqOwd+ggXvnJI9cf2iWKs/5SwTy+poBA8OgqFNH2Ng5bi0IZiprM4U2hA6P5M99o3JCiVK2SRyKmSPIkwXtDDApluTRI1A/Moiw4wdEtpRIoScyuSAkP1KvKLoZLB4UCWSDdQvrk33q/jGkSykFrqZybAc9zd4bnsJUtNnTmPBy/wAh5iE5JoC7ZgVHglNPF6RMrQJ0wmESEijvWj8hT5wTCzwoLYHNRnN2zVe1vBoW9z3DMO4CQCXOpZtvWkRwyu+niC1bMDbiG8oHkbdllKn93MR3tQdaB+Z+xjrfZ5bySmhANuDmngPOOQBSpCSbguGd3B34t5COn9lJhUV/powFgz0HWNdvif7KjgvOxsKnMAUhkKIBItZSf9pEPdjSnW/V/wBoPgcK0ygYLQQWtmTZ+JBP9sZhJwE2WE7JfkpTeTA9Y7qSNbPLMSoqUpTXFqvV3v6pGkVSqWCHS5clqfnc7Et1g2OwxE9eQOyyabpdg76lqxWTQMgSk5g4K1j86hQNwBsOZ1EeXK7OZ9hsNiXJGhSw0saMdP2EJDFllG4zVGx9axqQsqQMtTmIA3J0D0OtDtGlDvKdNGoQ5Srm5a+oIiOBLJzp5dLg0YHjevyhuRjGCaMxAOrH56WhMYdwlVcoOU0OpspqpNw8DTJLKaqmILG9ihXUACmtYP4xUy794QkH4gaghmIc69DSBIxBq9DXlQ1EV+GnHJVNWBKbKBOoGou7fWLBRcg5VB6EtZTAgkbGofpEuIZDfiCK1qxoNHZ6aPEPfFXd1LUoW4+tokoF6EhnFCWD6Ebawb3NEq418LFtzlPjCGkKKmslwxqx52HS/OA5VbK/t/aLBCW/KC43Z9HpZ94B7s/6aPH9ovBSwV6lZFORlIAYHV6l+dqUiWVIJzGjirsAk2JetmoKmJzpJUGI/wDKigSaAj9JG4uN7QpJwi1skl1DMHI0LlJPIg+IioqhUFxICVpUfznKpgaF8i6kue85tqIOgEgJI7yVKBboA43yg+AgoUlck5nSEk5twzJUqj/wq5BWsEw0kiYsEVCkqNRY5go8++DShYNGjArkYJSke7IIV7tMxL/rLnKN3Sw5pMP9jYROUqZnLgHUEKBfYd5I/wAQ/iQ+VRBCtGuyVrAHhVuMTe4YMzFruS5Hi/8AbCtUAgcM/cNxLDUq7KCh1f5QouUAJqAaplDNzWrNQ8ovUyAJYuSQlL0sEp+tDzhPCyQZhTYEgcwln6AU6QwB9oSUrUEWSkZSfzUYJI3dlUhOb2epS0yw6U0OajBIohO5INeJJ2h6Ysh8odRJ2dz+wEMYZhJId/zJO4VRR4AvTx1MFgmVWJlusAAiWkkJD3a/Ul+vKBy8OUlIYEDMQo7FKmV1bzixn4XPUqYghRo+jH6GJBAmJLfkBZrlNQoV/mcCFWQsUGAV3Ek/ECfEJYDqb7Re+x5AUQCS4cgXBZ9bv9YDh5ZCQLkBg/DMRy0iHYqhLLpPxOX4BFLchGmm+MkUmd5g+0ihZAYhPefT4C7dMpbnFSJpSqa6ifhAb+ZALciFDpFN+MKXWCSXAdz+lmfl9YGvFEpSlgQyRyAOY9SSxjSWrZTmLdqSWEwJJdamzDi+nICK/EYVQlWYhuZJdxTVh0DaxdYmWFe7FXJKqdEj5wtjQCzUIObiDbl+o9Y5fSPyUP8A6ZADFSySGNwKZmIbvNSlnIhZCCJiTLmZQ4zJJpVgRmSGPJQi2xchQQ6QS9EUYC4USdBdtzyiolyXUlhfLmbc1t41GsO2SNnEkF9nD5bgFmUH+Glqi0YtEov3RLIUEhhQpUVFgNO8HZ6PxgstQLgsVILVF6MHIOoAD8IjNQl6gssJU92U1gdx4+MCY4iiZhAcEFLOBV67at9ockzCrQEMzUcjXVz9IWxuHKSFpJY6hrBjXMWahPU84Yw0kKBUaFu6oKoeII4bW1DxEkDQXM4dJL6g3pXrv4wObjw/Phu7sIitC3IuWGVQJ7ygHIJFq0BoXhKcihCgrO3ezbVDcTq/LaI4iLvCzwtAoCQHUdnYAV9eEadPDw/5RXoSpCVgAMru8XBFDwcG3nBHVt5H7wqSCws3E5arAytRTVSNlVJbiDpSDz5LkKSRW+xPEp0Ib52iSkORSoelgXfbkzDrEpSEAEpfKDQE6/pCrbkaho2GjWFkAJJqXcEEu7u44OCoeesRkKyhKlO4BS+4oQ/MBJfnGTFMC1tm2Z34iIqxCCCC7ih4g16EGvUxKYXY7MmBgD8LEE9X8WgElRMtyzqIUW4BwR4jwgRScqk6pD8x+1PCJFeUoILo8hd22oX8YExD2Dn95ifif6Ny1hbEzajKMoZXmaeQgUuZUAHUj10+URxM3NmYDugNwpx5tDsYWSoGt1Bhfa55kwfDrdShqmh6vptG5WUvZJ1AFCN9wQat+8LLnGWkksVD14fvAFDCSwbQ/FybQ6VryaBYcpTNLK7pTdqV242fnAFYsOotrod2IcHhyjRnggse655MWfoU15pMOxD65rE7NbR7N0ceIhVc3vA2t82+3hBJtiDdSB4hP/E+UKS5jKcaMR/MouPr4CC8gOTZwSkoLZrngWoOJH1jJWIcgCwFfCvyirUoEqFSSrKOYq/ifOLCY4C3pYeIH/IQ2wDmcVEN/C2jXfpaDJQFWsHJ3bj0HnAMAXJJobeDP1DtGSsSMuR71UeA4+EK0hm5ilLIJqlQSlg7JSPibbbqYTw+HqSEZdq/Cmgc1uK2+cPCdmAVQDQDYane4v8ASFUYsqNAwoPp40PnCkNiSpIStu8qlSWG1m1A3e7bweQ5VlNUBzbatQ9D9zBMdQUFCG51rz1vAQrKkkUKgE1AJBcEvuWA8YkSXoL8RXYOWtRzo+wbTXpEEIDlIULKIBerd4M1BQEdIRnTH7gSopJoLZd+mgfhGYaT382eqCktmegql+6ws3IQ2rHRYibSrbp8/KG87sSA5sdSLVOztvFZOw4CyHZDg5nNEGoIFvhI8YdlzBn93XMCx6M/Jx4xk00wGcIEEMzuKuxYsR158YY90jhGqKUApPGwpu3F4B7hP6B4CGgwKJxLipqLF6/1QM40g6d6jsAo61pXXj5xkZFpiNy8SAbUbS3q8ZOoXDZVNezj5bRkZEJ5EgMmdUVPecV2gyycrGzg7NUvbhm84yMg9A0lRILVIINNiKDnBcztm/MlLtpqPBoyMh2NApiyhlO7KAHUHyNRWCZ82YVNgH4h0+YKeojcZD9QhBSnSlYtUHrUO2n2eD4NTy1pBJcOnmFJUQdxRusZGRvSLWB7CzHSBcgCu7j9x4wslQC30Sf9xAAfl3fAxkZGXpAqV5VgkUqqu5JbyaLVKs0tO9CTxZCR55oyMhgCV3XY1AbqqqjzNYlJq6FEAm9bD1pGRkCQBcSSwly2oLnU6dPnGpCACE3AD5j+o0Ja5jIyBjJpw6iaJIGUd40BdrsQ3L5wpiuzyqiSA1STRmuTGRkDiNEMVKdBIYFwx3bbmG8xApGFWplBGTvJJOWiqXdqhQHPxjIyEgQ32kDkDJKihWQszgFyFAMwGbMKWcbwWQoMCplBqKKUkuG1u4DdOUZGQN4GWCprqGr189Df7Rn4RX8PgfvGRkImz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www.kto-takoy.ru/wp-content/uploads/2010/01/52621709_post681122539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1802774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1544</Words>
  <PresentationFormat>Экран (4:3)</PresentationFormat>
  <Paragraphs>80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             НАУЧНО-ПРАКТИЧЕСКАЯ КОНФЕРЕНЦИЯ   «Молодежь XXI века: стратегия, перспективы»     «Животные в английских пословицах и поговорках и их русские и кумыкские эквиваленты» Исследовательский проект по английскому языку          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по английскому языку</dc:title>
  <dc:creator>ZUMRUD</dc:creator>
  <cp:lastModifiedBy>ППУ</cp:lastModifiedBy>
  <cp:revision>19</cp:revision>
  <dcterms:created xsi:type="dcterms:W3CDTF">2014-04-10T11:28:08Z</dcterms:created>
  <dcterms:modified xsi:type="dcterms:W3CDTF">2014-04-29T02:12:53Z</dcterms:modified>
</cp:coreProperties>
</file>