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66" r:id="rId5"/>
    <p:sldId id="259" r:id="rId6"/>
    <p:sldId id="260" r:id="rId7"/>
    <p:sldId id="261" r:id="rId8"/>
    <p:sldId id="262" r:id="rId9"/>
    <p:sldId id="268" r:id="rId10"/>
    <p:sldId id="263" r:id="rId11"/>
    <p:sldId id="264" r:id="rId12"/>
    <p:sldId id="267" r:id="rId13"/>
    <p:sldId id="265" r:id="rId14"/>
    <p:sldId id="269"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60"/>
  </p:normalViewPr>
  <p:slideViewPr>
    <p:cSldViewPr>
      <p:cViewPr varScale="1">
        <p:scale>
          <a:sx n="86" d="100"/>
          <a:sy n="86" d="100"/>
        </p:scale>
        <p:origin x="-10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ая соединительная линия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Заголовок 11"/>
          <p:cNvSpPr>
            <a:spLocks noGrp="1"/>
          </p:cNvSpPr>
          <p:nvPr>
            <p:ph type="ctrTitle"/>
          </p:nvPr>
        </p:nvSpPr>
        <p:spPr>
          <a:xfrm>
            <a:off x="3366868" y="533400"/>
            <a:ext cx="5105400" cy="2868168"/>
          </a:xfrm>
        </p:spPr>
        <p:txBody>
          <a:bodyPr>
            <a:noAutofit/>
          </a:bodyPr>
          <a:lstStyle>
            <a:lvl1pPr algn="r">
              <a:defRPr sz="4200" b="1"/>
            </a:lvl1pPr>
            <a:extLst/>
          </a:lstStyle>
          <a:p>
            <a:r>
              <a:rPr lang="ru-RU" smtClean="0"/>
              <a:t>Образец заголовка</a:t>
            </a:r>
            <a:endParaRPr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B8CA60D8-54EF-44AF-8C76-B842B9186886}" type="datetimeFigureOut">
              <a:rPr lang="ru-RU"/>
              <a:pPr>
                <a:defRPr/>
              </a:pPr>
              <a:t>16.05.2014</a:t>
            </a:fld>
            <a:endParaRPr lang="ru-RU"/>
          </a:p>
        </p:txBody>
      </p:sp>
      <p:sp>
        <p:nvSpPr>
          <p:cNvPr id="7" name="Нижний колонтитул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ru-RU"/>
          </a:p>
        </p:txBody>
      </p:sp>
      <p:sp>
        <p:nvSpPr>
          <p:cNvPr id="8" name="Номер слайда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00E3B31A-455F-41C6-B19F-4F9273871146}"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7657CF0E-B51D-459D-B9B6-72C396AB7D16}" type="datetimeFigureOut">
              <a:rPr lang="ru-RU"/>
              <a:pPr>
                <a:defRPr/>
              </a:pPr>
              <a:t>16.05.2014</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15"/>
          <p:cNvSpPr>
            <a:spLocks noGrp="1"/>
          </p:cNvSpPr>
          <p:nvPr>
            <p:ph type="sldNum" sz="quarter" idx="12"/>
          </p:nvPr>
        </p:nvSpPr>
        <p:spPr/>
        <p:txBody>
          <a:bodyPr/>
          <a:lstStyle>
            <a:lvl1pPr>
              <a:defRPr/>
            </a:lvl1pPr>
          </a:lstStyle>
          <a:p>
            <a:pPr>
              <a:defRPr/>
            </a:pPr>
            <a:fld id="{803AD6C5-F517-4F91-868C-A1B9BF3F295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a:xfrm>
            <a:off x="4243388" y="6557963"/>
            <a:ext cx="2001837" cy="227012"/>
          </a:xfrm>
        </p:spPr>
        <p:txBody>
          <a:bodyPr/>
          <a:lstStyle>
            <a:lvl1pPr>
              <a:defRPr/>
            </a:lvl1pPr>
            <a:extLst/>
          </a:lstStyle>
          <a:p>
            <a:pPr>
              <a:defRPr/>
            </a:pPr>
            <a:fld id="{7F36A95E-A957-49D9-9518-D49B2B0FC389}" type="datetimeFigureOut">
              <a:rPr lang="ru-RU"/>
              <a:pPr>
                <a:defRPr/>
              </a:pPr>
              <a:t>16.05.2014</a:t>
            </a:fld>
            <a:endParaRPr lang="ru-RU"/>
          </a:p>
        </p:txBody>
      </p:sp>
      <p:sp>
        <p:nvSpPr>
          <p:cNvPr id="5" name="Нижний колонтитул 4"/>
          <p:cNvSpPr>
            <a:spLocks noGrp="1"/>
          </p:cNvSpPr>
          <p:nvPr>
            <p:ph type="ftr" sz="quarter" idx="11"/>
          </p:nvPr>
        </p:nvSpPr>
        <p:spPr>
          <a:xfrm>
            <a:off x="457200" y="6556375"/>
            <a:ext cx="3657600" cy="228600"/>
          </a:xfrm>
        </p:spPr>
        <p:txBody>
          <a:bodyPr/>
          <a:lstStyle>
            <a:lvl1pPr>
              <a:defRPr/>
            </a:lvl1pPr>
            <a:extLst/>
          </a:lstStyle>
          <a:p>
            <a:pPr>
              <a:defRPr/>
            </a:pPr>
            <a:endParaRPr lang="ru-RU"/>
          </a:p>
        </p:txBody>
      </p:sp>
      <p:sp>
        <p:nvSpPr>
          <p:cNvPr id="6" name="Номер слайда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913069EA-92ED-4A80-B8D5-A92411774AC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188E1DDB-43EE-40B5-ADCB-B39F47533426}" type="datetimeFigureOut">
              <a:rPr lang="ru-RU"/>
              <a:pPr>
                <a:defRPr/>
              </a:pPr>
              <a:t>16.05.2014</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15"/>
          <p:cNvSpPr>
            <a:spLocks noGrp="1"/>
          </p:cNvSpPr>
          <p:nvPr>
            <p:ph type="sldNum" sz="quarter" idx="12"/>
          </p:nvPr>
        </p:nvSpPr>
        <p:spPr/>
        <p:txBody>
          <a:bodyPr/>
          <a:lstStyle>
            <a:lvl1pPr>
              <a:defRPr/>
            </a:lvl1pPr>
          </a:lstStyle>
          <a:p>
            <a:pPr>
              <a:defRPr/>
            </a:pPr>
            <a:fld id="{1CF6950D-C4D5-4877-952D-542034C17B9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anchor="t"/>
          <a:lstStyle>
            <a:lvl1pPr algn="r">
              <a:buNone/>
              <a:defRPr sz="4200" b="1" cap="all"/>
            </a:lvl1pPr>
            <a:extLst/>
          </a:lstStyle>
          <a:p>
            <a:r>
              <a:rPr lang="ru-RU" smtClean="0"/>
              <a:t>Образец заголовка</a:t>
            </a:r>
            <a:endParaRPr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4" name="Дата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DC0F005E-9E8F-4331-93DD-57FEBC87E428}" type="datetimeFigureOut">
              <a:rPr lang="ru-RU"/>
              <a:pPr>
                <a:defRPr/>
              </a:pPr>
              <a:t>16.05.2014</a:t>
            </a:fld>
            <a:endParaRPr lang="ru-RU"/>
          </a:p>
        </p:txBody>
      </p:sp>
      <p:sp>
        <p:nvSpPr>
          <p:cNvPr id="5" name="Нижний колонтитул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ru-RU"/>
          </a:p>
        </p:txBody>
      </p:sp>
      <p:sp>
        <p:nvSpPr>
          <p:cNvPr id="6" name="Номер слайда 5"/>
          <p:cNvSpPr>
            <a:spLocks noGrp="1"/>
          </p:cNvSpPr>
          <p:nvPr>
            <p:ph type="sldNum" sz="quarter" idx="12"/>
          </p:nvPr>
        </p:nvSpPr>
        <p:spPr>
          <a:xfrm>
            <a:off x="6734175" y="6554788"/>
            <a:ext cx="587375" cy="228600"/>
          </a:xfrm>
        </p:spPr>
        <p:txBody>
          <a:bodyPr/>
          <a:lstStyle>
            <a:lvl1pPr>
              <a:defRPr/>
            </a:lvl1pPr>
            <a:extLst/>
          </a:lstStyle>
          <a:p>
            <a:pPr>
              <a:defRPr/>
            </a:pPr>
            <a:fld id="{D849E52A-775A-40F9-9C1A-D0DF018E47A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9E4A5733-5E8B-4DE1-AF19-F8FE0D91E2EA}" type="datetimeFigureOut">
              <a:rPr lang="ru-RU"/>
              <a:pPr>
                <a:defRPr/>
              </a:pPr>
              <a:t>16.05.2014</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15"/>
          <p:cNvSpPr>
            <a:spLocks noGrp="1"/>
          </p:cNvSpPr>
          <p:nvPr>
            <p:ph type="sldNum" sz="quarter" idx="12"/>
          </p:nvPr>
        </p:nvSpPr>
        <p:spPr/>
        <p:txBody>
          <a:bodyPr/>
          <a:lstStyle>
            <a:lvl1pPr>
              <a:defRPr/>
            </a:lvl1pPr>
          </a:lstStyle>
          <a:p>
            <a:pPr>
              <a:defRPr/>
            </a:pPr>
            <a:fld id="{92079711-002F-4457-B37F-4284FE472D2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6"/>
          <p:cNvSpPr>
            <a:spLocks noGrp="1"/>
          </p:cNvSpPr>
          <p:nvPr>
            <p:ph type="dt" sz="half" idx="10"/>
          </p:nvPr>
        </p:nvSpPr>
        <p:spPr/>
        <p:txBody>
          <a:bodyPr/>
          <a:lstStyle>
            <a:lvl1pPr>
              <a:defRPr/>
            </a:lvl1pPr>
          </a:lstStyle>
          <a:p>
            <a:pPr>
              <a:defRPr/>
            </a:pPr>
            <a:fld id="{0E23D9F9-276B-43F6-B315-C7A2A21AED25}" type="datetimeFigureOut">
              <a:rPr lang="ru-RU"/>
              <a:pPr>
                <a:defRPr/>
              </a:pPr>
              <a:t>16.05.2014</a:t>
            </a:fld>
            <a:endParaRPr lang="ru-RU"/>
          </a:p>
        </p:txBody>
      </p:sp>
      <p:sp>
        <p:nvSpPr>
          <p:cNvPr id="8" name="Нижний колонтитул 3"/>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pPr>
              <a:defRPr/>
            </a:pPr>
            <a:fld id="{2A57415F-D27F-45AE-9BE3-F5DB6D11078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Дата 26"/>
          <p:cNvSpPr>
            <a:spLocks noGrp="1"/>
          </p:cNvSpPr>
          <p:nvPr>
            <p:ph type="dt" sz="half" idx="10"/>
          </p:nvPr>
        </p:nvSpPr>
        <p:spPr/>
        <p:txBody>
          <a:bodyPr/>
          <a:lstStyle>
            <a:lvl1pPr>
              <a:defRPr/>
            </a:lvl1pPr>
          </a:lstStyle>
          <a:p>
            <a:pPr>
              <a:defRPr/>
            </a:pPr>
            <a:fld id="{382DB432-0605-4AB2-81CF-55BE4A519DD4}" type="datetimeFigureOut">
              <a:rPr lang="ru-RU"/>
              <a:pPr>
                <a:defRPr/>
              </a:pPr>
              <a:t>16.05.2014</a:t>
            </a:fld>
            <a:endParaRPr lang="ru-RU"/>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15"/>
          <p:cNvSpPr>
            <a:spLocks noGrp="1"/>
          </p:cNvSpPr>
          <p:nvPr>
            <p:ph type="sldNum" sz="quarter" idx="12"/>
          </p:nvPr>
        </p:nvSpPr>
        <p:spPr/>
        <p:txBody>
          <a:bodyPr/>
          <a:lstStyle>
            <a:lvl1pPr>
              <a:defRPr/>
            </a:lvl1pPr>
          </a:lstStyle>
          <a:p>
            <a:pPr>
              <a:defRPr/>
            </a:pPr>
            <a:fld id="{01CB184C-1889-4EF1-B6D2-3219A8805C1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26"/>
          <p:cNvSpPr>
            <a:spLocks noGrp="1"/>
          </p:cNvSpPr>
          <p:nvPr>
            <p:ph type="dt" sz="half" idx="10"/>
          </p:nvPr>
        </p:nvSpPr>
        <p:spPr/>
        <p:txBody>
          <a:bodyPr/>
          <a:lstStyle>
            <a:lvl1pPr>
              <a:defRPr/>
            </a:lvl1pPr>
          </a:lstStyle>
          <a:p>
            <a:pPr>
              <a:defRPr/>
            </a:pPr>
            <a:fld id="{D505A50F-EA08-4BF9-A3EB-E3A005CC4947}" type="datetimeFigureOut">
              <a:rPr lang="ru-RU"/>
              <a:pPr>
                <a:defRPr/>
              </a:pPr>
              <a:t>16.05.2014</a:t>
            </a:fld>
            <a:endParaRPr lang="ru-RU"/>
          </a:p>
        </p:txBody>
      </p:sp>
      <p:sp>
        <p:nvSpPr>
          <p:cNvPr id="3" name="Нижний колонтитул 3"/>
          <p:cNvSpPr>
            <a:spLocks noGrp="1"/>
          </p:cNvSpPr>
          <p:nvPr>
            <p:ph type="ftr" sz="quarter" idx="11"/>
          </p:nvPr>
        </p:nvSpPr>
        <p:spPr/>
        <p:txBody>
          <a:bodyPr/>
          <a:lstStyle>
            <a:lvl1pPr>
              <a:defRPr/>
            </a:lvl1pPr>
          </a:lstStyle>
          <a:p>
            <a:pPr>
              <a:defRPr/>
            </a:pPr>
            <a:endParaRPr lang="ru-RU"/>
          </a:p>
        </p:txBody>
      </p:sp>
      <p:sp>
        <p:nvSpPr>
          <p:cNvPr id="4" name="Номер слайда 15"/>
          <p:cNvSpPr>
            <a:spLocks noGrp="1"/>
          </p:cNvSpPr>
          <p:nvPr>
            <p:ph type="sldNum" sz="quarter" idx="12"/>
          </p:nvPr>
        </p:nvSpPr>
        <p:spPr/>
        <p:txBody>
          <a:bodyPr/>
          <a:lstStyle>
            <a:lvl1pPr>
              <a:defRPr/>
            </a:lvl1pPr>
          </a:lstStyle>
          <a:p>
            <a:pPr>
              <a:defRPr/>
            </a:pPr>
            <a:fld id="{D875CC3C-59EF-4E40-8AA8-0328061EB90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ru-RU" smtClean="0"/>
              <a:t>Образец заголовка</a:t>
            </a:r>
            <a:endParaRPr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A6285EA8-51A1-49BD-A177-56A02F518CD1}" type="datetimeFigureOut">
              <a:rPr lang="ru-RU"/>
              <a:pPr>
                <a:defRPr/>
              </a:pPr>
              <a:t>16.05.2014</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15"/>
          <p:cNvSpPr>
            <a:spLocks noGrp="1"/>
          </p:cNvSpPr>
          <p:nvPr>
            <p:ph type="sldNum" sz="quarter" idx="12"/>
          </p:nvPr>
        </p:nvSpPr>
        <p:spPr/>
        <p:txBody>
          <a:bodyPr/>
          <a:lstStyle>
            <a:lvl1pPr>
              <a:defRPr/>
            </a:lvl1pPr>
          </a:lstStyle>
          <a:p>
            <a:pPr>
              <a:defRPr/>
            </a:pPr>
            <a:fld id="{7E4A9ECB-9E9E-422C-B852-AA85A6C09DC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Прямоугольник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ru-RU" smtClean="0"/>
              <a:t>Образец заголовка</a:t>
            </a:r>
            <a:endParaRPr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7" name="Дата 4"/>
          <p:cNvSpPr>
            <a:spLocks noGrp="1"/>
          </p:cNvSpPr>
          <p:nvPr>
            <p:ph type="dt" sz="half" idx="10"/>
          </p:nvPr>
        </p:nvSpPr>
        <p:spPr/>
        <p:txBody>
          <a:bodyPr/>
          <a:lstStyle>
            <a:lvl1pPr>
              <a:defRPr/>
            </a:lvl1pPr>
            <a:extLst/>
          </a:lstStyle>
          <a:p>
            <a:pPr>
              <a:defRPr/>
            </a:pPr>
            <a:fld id="{69C1EB41-E0DD-4869-9398-8F2F384351F1}" type="datetimeFigureOut">
              <a:rPr lang="ru-RU"/>
              <a:pPr>
                <a:defRPr/>
              </a:pPr>
              <a:t>16.05.2014</a:t>
            </a:fld>
            <a:endParaRPr lang="ru-RU"/>
          </a:p>
        </p:txBody>
      </p:sp>
      <p:sp>
        <p:nvSpPr>
          <p:cNvPr id="8" name="Нижний колонтитул 5"/>
          <p:cNvSpPr>
            <a:spLocks noGrp="1"/>
          </p:cNvSpPr>
          <p:nvPr>
            <p:ph type="ftr" sz="quarter" idx="11"/>
          </p:nvPr>
        </p:nvSpPr>
        <p:spPr/>
        <p:txBody>
          <a:bodyPr/>
          <a:lstStyle>
            <a:lvl1pPr>
              <a:defRPr/>
            </a:lvl1pPr>
            <a:extLst/>
          </a:lstStyle>
          <a:p>
            <a:pPr>
              <a:defRPr/>
            </a:pPr>
            <a:endParaRPr lang="ru-RU"/>
          </a:p>
        </p:txBody>
      </p:sp>
      <p:sp>
        <p:nvSpPr>
          <p:cNvPr id="9" name="Номер слайда 6"/>
          <p:cNvSpPr>
            <a:spLocks noGrp="1"/>
          </p:cNvSpPr>
          <p:nvPr>
            <p:ph type="sldNum" sz="quarter" idx="12"/>
          </p:nvPr>
        </p:nvSpPr>
        <p:spPr/>
        <p:txBody>
          <a:bodyPr/>
          <a:lstStyle>
            <a:lvl1pPr>
              <a:defRPr/>
            </a:lvl1pPr>
            <a:extLst/>
          </a:lstStyle>
          <a:p>
            <a:pPr>
              <a:defRPr/>
            </a:pPr>
            <a:fld id="{83791945-2F5E-46E7-8858-5756BB0848D3}"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Заголовок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ru-RU" smtClean="0"/>
              <a:t>Образец заголовка</a:t>
            </a:r>
            <a:endParaRPr lang="en-US"/>
          </a:p>
        </p:txBody>
      </p:sp>
      <p:sp>
        <p:nvSpPr>
          <p:cNvPr id="1030" name="Текст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7" name="Дата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defRPr>
            </a:lvl1pPr>
            <a:extLst/>
          </a:lstStyle>
          <a:p>
            <a:pPr>
              <a:defRPr/>
            </a:pPr>
            <a:fld id="{AAD0A8E4-4A2F-4E0B-9FD1-76F618E6A35F}" type="datetimeFigureOut">
              <a:rPr lang="ru-RU"/>
              <a:pPr>
                <a:defRPr/>
              </a:pPr>
              <a:t>16.05.2014</a:t>
            </a:fld>
            <a:endParaRPr lang="ru-RU"/>
          </a:p>
        </p:txBody>
      </p:sp>
      <p:sp>
        <p:nvSpPr>
          <p:cNvPr id="4" name="Нижний колонтитул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extLst/>
          </a:lstStyle>
          <a:p>
            <a:pPr>
              <a:defRPr/>
            </a:pPr>
            <a:endParaRPr lang="ru-RU"/>
          </a:p>
        </p:txBody>
      </p:sp>
      <p:sp>
        <p:nvSpPr>
          <p:cNvPr id="16" name="Номер слайда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defRPr>
            </a:lvl1pPr>
            <a:extLst/>
          </a:lstStyle>
          <a:p>
            <a:pPr>
              <a:defRPr/>
            </a:pPr>
            <a:fld id="{D1437F70-E671-4D38-99CB-C68D7B99745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9" r:id="rId1"/>
    <p:sldLayoutId id="2147483772" r:id="rId2"/>
    <p:sldLayoutId id="2147483780" r:id="rId3"/>
    <p:sldLayoutId id="2147483773" r:id="rId4"/>
    <p:sldLayoutId id="2147483774" r:id="rId5"/>
    <p:sldLayoutId id="2147483775" r:id="rId6"/>
    <p:sldLayoutId id="2147483776" r:id="rId7"/>
    <p:sldLayoutId id="2147483777" r:id="rId8"/>
    <p:sldLayoutId id="2147483781" r:id="rId9"/>
    <p:sldLayoutId id="2147483778" r:id="rId10"/>
    <p:sldLayoutId id="2147483782"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sz="20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images.yandex.ru/yandsearch?text=%D0%B4%D0%B5%D0%BD%D1%8C%20%D1%81%D0%B2%D1%8F%D1%82%D0%BE%D0%B3%D0%BE%20%D0%B2%D0%B0%D0%BB%D0%B5%D0%BD%D1%82%D0%B8%D0%BD%D0%B0&amp;stype=image&amp;lr=235&amp;noreask=1&amp;source=wiz" TargetMode="External"/><Relationship Id="rId2" Type="http://schemas.openxmlformats.org/officeDocument/2006/relationships/hyperlink" Target="http://www.calend.ru/holidays/0/0/15/"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66868" y="285728"/>
            <a:ext cx="5105400" cy="1285884"/>
          </a:xfrm>
        </p:spPr>
        <p:txBody>
          <a:bodyPr>
            <a:normAutofit/>
          </a:bodyPr>
          <a:lstStyle/>
          <a:p>
            <a:pPr algn="ctr" eaLnBrk="1" fontAlgn="auto" hangingPunct="1">
              <a:spcAft>
                <a:spcPts val="0"/>
              </a:spcAft>
              <a:defRPr/>
            </a:pPr>
            <a:r>
              <a:rPr lang="en-US" dirty="0" smtClean="0">
                <a:solidFill>
                  <a:schemeClr val="bg2">
                    <a:lumMod val="75000"/>
                  </a:schemeClr>
                </a:solidFill>
              </a:rPr>
              <a:t>St. Valentine’s Day</a:t>
            </a:r>
            <a:endParaRPr lang="ru-RU" dirty="0">
              <a:solidFill>
                <a:schemeClr val="bg2">
                  <a:lumMod val="75000"/>
                </a:schemeClr>
              </a:solidFill>
            </a:endParaRPr>
          </a:p>
        </p:txBody>
      </p:sp>
      <p:sp>
        <p:nvSpPr>
          <p:cNvPr id="3" name="Подзаголовок 2"/>
          <p:cNvSpPr>
            <a:spLocks noGrp="1"/>
          </p:cNvSpPr>
          <p:nvPr>
            <p:ph type="subTitle" idx="1"/>
          </p:nvPr>
        </p:nvSpPr>
        <p:spPr>
          <a:xfrm>
            <a:off x="3354388" y="5715000"/>
            <a:ext cx="5114925" cy="1143000"/>
          </a:xfrm>
        </p:spPr>
        <p:txBody>
          <a:bodyPr>
            <a:normAutofit/>
          </a:bodyPr>
          <a:lstStyle/>
          <a:p>
            <a:pPr eaLnBrk="1" fontAlgn="auto" hangingPunct="1">
              <a:spcAft>
                <a:spcPts val="0"/>
              </a:spcAft>
              <a:buFont typeface="Wingdings 2"/>
              <a:buNone/>
              <a:defRPr/>
            </a:pPr>
            <a:r>
              <a:rPr lang="ru-RU" sz="1600" dirty="0" smtClean="0">
                <a:solidFill>
                  <a:schemeClr val="bg2">
                    <a:lumMod val="75000"/>
                  </a:schemeClr>
                </a:solidFill>
              </a:rPr>
              <a:t>Выполнила: учитель английского языка</a:t>
            </a:r>
          </a:p>
          <a:p>
            <a:pPr eaLnBrk="1" fontAlgn="auto" hangingPunct="1">
              <a:spcAft>
                <a:spcPts val="0"/>
              </a:spcAft>
              <a:buFont typeface="Wingdings 2"/>
              <a:buNone/>
              <a:defRPr/>
            </a:pPr>
            <a:r>
              <a:rPr lang="ru-RU" sz="1600" dirty="0" smtClean="0">
                <a:solidFill>
                  <a:schemeClr val="bg2">
                    <a:lumMod val="75000"/>
                  </a:schemeClr>
                </a:solidFill>
              </a:rPr>
              <a:t>МООУ «СШИ №2»</a:t>
            </a:r>
          </a:p>
          <a:p>
            <a:pPr eaLnBrk="1" fontAlgn="auto" hangingPunct="1">
              <a:spcAft>
                <a:spcPts val="0"/>
              </a:spcAft>
              <a:buFont typeface="Wingdings 2"/>
              <a:buNone/>
              <a:defRPr/>
            </a:pPr>
            <a:r>
              <a:rPr lang="ru-RU" sz="1600" dirty="0" smtClean="0">
                <a:solidFill>
                  <a:schemeClr val="bg2">
                    <a:lumMod val="75000"/>
                  </a:schemeClr>
                </a:solidFill>
              </a:rPr>
              <a:t> Сорокина Г.В</a:t>
            </a:r>
            <a:r>
              <a:rPr lang="ru-RU" dirty="0" smtClean="0">
                <a:solidFill>
                  <a:schemeClr val="bg2">
                    <a:lumMod val="75000"/>
                  </a:schemeClr>
                </a:solidFill>
              </a:rPr>
              <a:t>.</a:t>
            </a:r>
            <a:endParaRPr lang="ru-RU" dirty="0">
              <a:solidFill>
                <a:schemeClr val="bg2">
                  <a:lumMod val="75000"/>
                </a:schemeClr>
              </a:solidFill>
            </a:endParaRPr>
          </a:p>
        </p:txBody>
      </p:sp>
      <p:pic>
        <p:nvPicPr>
          <p:cNvPr id="6148" name="Picture 3"/>
          <p:cNvPicPr>
            <a:picLocks noChangeAspect="1" noChangeArrowheads="1"/>
          </p:cNvPicPr>
          <p:nvPr/>
        </p:nvPicPr>
        <p:blipFill>
          <a:blip r:embed="rId2"/>
          <a:srcRect/>
          <a:stretch>
            <a:fillRect/>
          </a:stretch>
        </p:blipFill>
        <p:spPr bwMode="auto">
          <a:xfrm>
            <a:off x="3143250" y="1714500"/>
            <a:ext cx="5500688" cy="386238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1" descr="F:\Галина св. валентин\0d0adb5ef2456cb59823f3ff297b90fb.jpg"/>
          <p:cNvPicPr>
            <a:picLocks noChangeAspect="1" noChangeArrowheads="1"/>
          </p:cNvPicPr>
          <p:nvPr/>
        </p:nvPicPr>
        <p:blipFill>
          <a:blip r:embed="rId2"/>
          <a:srcRect/>
          <a:stretch>
            <a:fillRect/>
          </a:stretch>
        </p:blipFill>
        <p:spPr bwMode="auto">
          <a:xfrm>
            <a:off x="214313" y="1500188"/>
            <a:ext cx="4429125" cy="3786187"/>
          </a:xfrm>
          <a:prstGeom prst="rect">
            <a:avLst/>
          </a:prstGeom>
          <a:ln>
            <a:noFill/>
          </a:ln>
          <a:effectLst>
            <a:outerShdw blurRad="292100" dist="139700" dir="2700000" algn="tl" rotWithShape="0">
              <a:srgbClr val="333333">
                <a:alpha val="65000"/>
              </a:srgbClr>
            </a:outerShdw>
          </a:effectLst>
        </p:spPr>
      </p:pic>
      <p:sp>
        <p:nvSpPr>
          <p:cNvPr id="15363" name="Содержимое 7"/>
          <p:cNvSpPr>
            <a:spLocks noGrp="1"/>
          </p:cNvSpPr>
          <p:nvPr>
            <p:ph sz="quarter" idx="4294967295"/>
          </p:nvPr>
        </p:nvSpPr>
        <p:spPr>
          <a:xfrm>
            <a:off x="4500563" y="857250"/>
            <a:ext cx="3500437" cy="5643563"/>
          </a:xfrm>
        </p:spPr>
        <p:txBody>
          <a:bodyPr/>
          <a:lstStyle/>
          <a:p>
            <a:pPr>
              <a:buFont typeface="Wingdings 2" pitchFamily="18" charset="2"/>
              <a:buNone/>
            </a:pPr>
            <a:r>
              <a:rPr lang="en-US" smtClean="0"/>
              <a:t>   The tradition to give sweets this day appeared in a single large firm for the production of chocolate in Japan. There people began to celebrate Valentine's Day in the 30s, and still chocolate is the most popular gift. </a:t>
            </a:r>
            <a:endParaRPr lang="ru-RU"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Содержимое 8"/>
          <p:cNvSpPr>
            <a:spLocks noGrp="1"/>
          </p:cNvSpPr>
          <p:nvPr>
            <p:ph sz="quarter" idx="4294967295"/>
          </p:nvPr>
        </p:nvSpPr>
        <p:spPr>
          <a:xfrm>
            <a:off x="3357563" y="714375"/>
            <a:ext cx="4429125" cy="5857875"/>
          </a:xfrm>
        </p:spPr>
        <p:txBody>
          <a:bodyPr/>
          <a:lstStyle/>
          <a:p>
            <a:pPr>
              <a:buFont typeface="Wingdings 2" pitchFamily="18" charset="2"/>
              <a:buNone/>
            </a:pPr>
            <a:r>
              <a:rPr lang="en-US" smtClean="0"/>
              <a:t>   But there are some countries in the world  which is particularly distinguished in the celebration of Valentine's Day. This primarily Saudi Arabia, which is the only country in the world where this holiday... officially banned and under penalty of heavy fines. </a:t>
            </a:r>
            <a:endParaRPr lang="ru-RU" smtClean="0"/>
          </a:p>
          <a:p>
            <a:endParaRPr lang="ru-RU" smtClean="0"/>
          </a:p>
        </p:txBody>
      </p:sp>
      <p:pic>
        <p:nvPicPr>
          <p:cNvPr id="16387" name="Picture 3" descr="F:\Галина св. валентин\i (9).jpg"/>
          <p:cNvPicPr>
            <a:picLocks noGrp="1" noChangeAspect="1" noChangeArrowheads="1"/>
          </p:cNvPicPr>
          <p:nvPr>
            <p:ph sz="quarter" idx="4294967295"/>
          </p:nvPr>
        </p:nvPicPr>
        <p:blipFill>
          <a:blip r:embed="rId2"/>
          <a:srcRect/>
          <a:stretch>
            <a:fillRect/>
          </a:stretch>
        </p:blipFill>
        <p:spPr>
          <a:xfrm>
            <a:off x="214313" y="1643063"/>
            <a:ext cx="3286125" cy="3071812"/>
          </a:xfr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F:\Галина св. валентин\i (3).jpg"/>
          <p:cNvPicPr>
            <a:picLocks noChangeAspect="1" noChangeArrowheads="1"/>
          </p:cNvPicPr>
          <p:nvPr/>
        </p:nvPicPr>
        <p:blipFill>
          <a:blip r:embed="rId2"/>
          <a:srcRect/>
          <a:stretch>
            <a:fillRect/>
          </a:stretch>
        </p:blipFill>
        <p:spPr bwMode="auto">
          <a:xfrm>
            <a:off x="2286000" y="3357563"/>
            <a:ext cx="3857625" cy="2928937"/>
          </a:xfrm>
          <a:prstGeom prst="rect">
            <a:avLst/>
          </a:prstGeom>
          <a:noFill/>
          <a:ln w="9525">
            <a:noFill/>
            <a:miter lim="800000"/>
            <a:headEnd/>
            <a:tailEnd/>
          </a:ln>
        </p:spPr>
      </p:pic>
      <p:sp>
        <p:nvSpPr>
          <p:cNvPr id="17411" name="Содержимое 5"/>
          <p:cNvSpPr>
            <a:spLocks noGrp="1"/>
          </p:cNvSpPr>
          <p:nvPr>
            <p:ph sz="half" idx="4294967295"/>
          </p:nvPr>
        </p:nvSpPr>
        <p:spPr>
          <a:xfrm>
            <a:off x="428625" y="357188"/>
            <a:ext cx="7500938" cy="3929062"/>
          </a:xfrm>
        </p:spPr>
        <p:txBody>
          <a:bodyPr/>
          <a:lstStyle/>
          <a:p>
            <a:pPr>
              <a:buFont typeface="Wingdings 2" pitchFamily="18" charset="2"/>
              <a:buNone/>
            </a:pPr>
            <a:r>
              <a:rPr lang="en-US" smtClean="0"/>
              <a:t>   And in Russia there was the holiday of lovers, here are just celebrated it's not in the winter, and in early summer. He was associated with the legendary love story of Peter and Fevronia and dedicated Kupala - Slavic pagan God, the son of Perun.</a:t>
            </a:r>
            <a:endParaRPr lang="ru-RU" smtClean="0"/>
          </a:p>
          <a:p>
            <a:endParaRPr lang="ru-RU"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descr="F:\Галина св. валентин\valentine-achtergrond-vector_34-50456.jpg"/>
          <p:cNvPicPr>
            <a:picLocks noChangeAspect="1" noChangeArrowheads="1"/>
          </p:cNvPicPr>
          <p:nvPr/>
        </p:nvPicPr>
        <p:blipFill>
          <a:blip r:embed="rId2"/>
          <a:srcRect/>
          <a:stretch>
            <a:fillRect/>
          </a:stretch>
        </p:blipFill>
        <p:spPr bwMode="auto">
          <a:xfrm>
            <a:off x="0" y="0"/>
            <a:ext cx="8143875"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defRPr/>
            </a:pPr>
            <a:r>
              <a:rPr lang="ru-RU" dirty="0" err="1" smtClean="0"/>
              <a:t>Интернет-рессурсы</a:t>
            </a:r>
            <a:r>
              <a:rPr lang="ru-RU" dirty="0" smtClean="0"/>
              <a:t>:</a:t>
            </a:r>
            <a:endParaRPr lang="ru-RU" dirty="0"/>
          </a:p>
        </p:txBody>
      </p:sp>
      <p:sp>
        <p:nvSpPr>
          <p:cNvPr id="5" name="Текст 4"/>
          <p:cNvSpPr>
            <a:spLocks noGrp="1"/>
          </p:cNvSpPr>
          <p:nvPr>
            <p:ph type="body" idx="4294967295"/>
          </p:nvPr>
        </p:nvSpPr>
        <p:spPr>
          <a:xfrm>
            <a:off x="214282" y="1571612"/>
            <a:ext cx="7715272" cy="2857520"/>
          </a:xfrm>
          <a:solidFill>
            <a:schemeClr val="bg2">
              <a:lumMod val="50000"/>
            </a:schemeClr>
          </a:solidFill>
          <a:ln>
            <a:solidFill>
              <a:schemeClr val="tx1">
                <a:lumMod val="95000"/>
                <a:lumOff val="5000"/>
              </a:schemeClr>
            </a:solidFill>
          </a:ln>
        </p:spPr>
        <p:txBody>
          <a:bodyPr>
            <a:normAutofit fontScale="92500"/>
          </a:bodyPr>
          <a:lstStyle/>
          <a:p>
            <a:pPr>
              <a:buNone/>
              <a:defRPr/>
            </a:pPr>
            <a:r>
              <a:rPr lang="en-US" dirty="0" smtClean="0">
                <a:solidFill>
                  <a:schemeClr val="bg1"/>
                </a:solidFill>
                <a:hlinkClick r:id="rId2"/>
              </a:rPr>
              <a:t>http://www.calend.ru/holidays/0/0/15/</a:t>
            </a:r>
            <a:endParaRPr lang="ru-RU" dirty="0" smtClean="0">
              <a:solidFill>
                <a:schemeClr val="bg1"/>
              </a:solidFill>
            </a:endParaRPr>
          </a:p>
          <a:p>
            <a:pPr>
              <a:buNone/>
              <a:defRPr/>
            </a:pPr>
            <a:endParaRPr lang="ru-RU" dirty="0" smtClean="0">
              <a:solidFill>
                <a:schemeClr val="bg1"/>
              </a:solidFill>
            </a:endParaRPr>
          </a:p>
          <a:p>
            <a:pPr>
              <a:buNone/>
              <a:defRPr/>
            </a:pPr>
            <a:r>
              <a:rPr lang="en-US" dirty="0" smtClean="0">
                <a:solidFill>
                  <a:schemeClr val="bg1"/>
                </a:solidFill>
                <a:hlinkClick r:id="rId3"/>
              </a:rPr>
              <a:t>http://images.yandex.ru/yandsearch?text=%D0%B4%D0%B5%D0%BD%D1%8C%20%D1%81%D0%B2%D1%8F%D1%82%D0%BE%D0%B3%D0%BE%20%D0%B2%D0%B0%D0%BB%D0%B5%D0%BD%D1%82%D0%B8%D0%BD%D0%B0&amp;stype=image&amp;lr=235&amp;noreask=1&amp;source=wiz</a:t>
            </a:r>
            <a:endParaRPr lang="ru-RU" dirty="0" smtClean="0">
              <a:solidFill>
                <a:schemeClr val="bg1"/>
              </a:solidFill>
            </a:endParaRPr>
          </a:p>
          <a:p>
            <a:pPr>
              <a:buNone/>
              <a:defRPr/>
            </a:pPr>
            <a:endParaRPr lang="ru-RU" dirty="0" smtClean="0"/>
          </a:p>
          <a:p>
            <a:pPr>
              <a:buNone/>
              <a:defRPr/>
            </a:pPr>
            <a:endParaRPr lang="ru-R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Содержимое 2"/>
          <p:cNvSpPr>
            <a:spLocks noGrp="1"/>
          </p:cNvSpPr>
          <p:nvPr>
            <p:ph idx="4294967295"/>
          </p:nvPr>
        </p:nvSpPr>
        <p:spPr>
          <a:xfrm>
            <a:off x="571500" y="642938"/>
            <a:ext cx="6667500" cy="2071687"/>
          </a:xfrm>
        </p:spPr>
        <p:txBody>
          <a:bodyPr/>
          <a:lstStyle/>
          <a:p>
            <a:pPr eaLnBrk="1" hangingPunct="1">
              <a:buFont typeface="Wingdings 2" pitchFamily="18" charset="2"/>
              <a:buNone/>
            </a:pPr>
            <a:r>
              <a:rPr lang="en-US" smtClean="0"/>
              <a:t>This holiday is a day of love and friendship. We celebrate it on the 14</a:t>
            </a:r>
            <a:r>
              <a:rPr lang="en-US" baseline="30000" smtClean="0"/>
              <a:t>th</a:t>
            </a:r>
            <a:r>
              <a:rPr lang="en-US" smtClean="0"/>
              <a:t> of February.</a:t>
            </a:r>
            <a:endParaRPr lang="ru-RU" smtClean="0"/>
          </a:p>
        </p:txBody>
      </p:sp>
      <p:pic>
        <p:nvPicPr>
          <p:cNvPr id="7171" name="Picture 1" descr="F:\Галина св. валентин\1341848900_1318959729_wedding1.jpg"/>
          <p:cNvPicPr>
            <a:picLocks noChangeAspect="1" noChangeArrowheads="1"/>
          </p:cNvPicPr>
          <p:nvPr/>
        </p:nvPicPr>
        <p:blipFill>
          <a:blip r:embed="rId2"/>
          <a:srcRect/>
          <a:stretch>
            <a:fillRect/>
          </a:stretch>
        </p:blipFill>
        <p:spPr bwMode="auto">
          <a:xfrm>
            <a:off x="1428750" y="1714500"/>
            <a:ext cx="4786313" cy="47625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Содержимое 3"/>
          <p:cNvSpPr>
            <a:spLocks noGrp="1"/>
          </p:cNvSpPr>
          <p:nvPr>
            <p:ph sz="half" idx="4294967295"/>
          </p:nvPr>
        </p:nvSpPr>
        <p:spPr>
          <a:xfrm>
            <a:off x="4000500" y="928688"/>
            <a:ext cx="4143375" cy="5576887"/>
          </a:xfrm>
        </p:spPr>
        <p:txBody>
          <a:bodyPr/>
          <a:lstStyle/>
          <a:p>
            <a:pPr eaLnBrk="1" hangingPunct="1">
              <a:buFont typeface="Wingdings 2" pitchFamily="18" charset="2"/>
              <a:buNone/>
            </a:pPr>
            <a:r>
              <a:rPr lang="ru-RU" smtClean="0"/>
              <a:t>  </a:t>
            </a:r>
            <a:r>
              <a:rPr lang="en-US" smtClean="0"/>
              <a:t>The holiday dates back to around 269 year, while the Roman Empire was ruled by Emperor Claudius II. He  was sure that unmarried soldier thought about Roman army much less than about feeding his family. </a:t>
            </a:r>
            <a:endParaRPr lang="ru-RU" smtClean="0"/>
          </a:p>
        </p:txBody>
      </p:sp>
      <p:pic>
        <p:nvPicPr>
          <p:cNvPr id="8195" name="Picture 2" descr="Тиберий Клавдий Цезарь Август Германик"/>
          <p:cNvPicPr>
            <a:picLocks noChangeAspect="1" noChangeArrowheads="1"/>
          </p:cNvPicPr>
          <p:nvPr/>
        </p:nvPicPr>
        <p:blipFill>
          <a:blip r:embed="rId2"/>
          <a:srcRect/>
          <a:stretch>
            <a:fillRect/>
          </a:stretch>
        </p:blipFill>
        <p:spPr bwMode="auto">
          <a:xfrm>
            <a:off x="642938" y="428625"/>
            <a:ext cx="2667000" cy="4591050"/>
          </a:xfrm>
          <a:prstGeom prst="rect">
            <a:avLst/>
          </a:prstGeom>
          <a:noFill/>
          <a:ln w="9525">
            <a:noFill/>
            <a:miter lim="800000"/>
            <a:headEnd/>
            <a:tailEnd/>
          </a:ln>
        </p:spPr>
      </p:pic>
      <p:sp>
        <p:nvSpPr>
          <p:cNvPr id="8196" name="Прямоугольник 5"/>
          <p:cNvSpPr>
            <a:spLocks noChangeArrowheads="1"/>
          </p:cNvSpPr>
          <p:nvPr/>
        </p:nvSpPr>
        <p:spPr bwMode="auto">
          <a:xfrm>
            <a:off x="214313" y="5072063"/>
            <a:ext cx="3857625" cy="1200150"/>
          </a:xfrm>
          <a:prstGeom prst="rect">
            <a:avLst/>
          </a:prstGeom>
          <a:noFill/>
          <a:ln w="9525">
            <a:noFill/>
            <a:miter lim="800000"/>
            <a:headEnd/>
            <a:tailEnd/>
          </a:ln>
        </p:spPr>
        <p:txBody>
          <a:bodyPr>
            <a:spAutoFit/>
          </a:bodyPr>
          <a:lstStyle/>
          <a:p>
            <a:pPr algn="ctr"/>
            <a:r>
              <a:rPr lang="ru-RU" b="1">
                <a:latin typeface="Trebuchet MS" pitchFamily="34" charset="0"/>
              </a:rPr>
              <a:t>Тиберий Клавдий Цезарь Август Германик</a:t>
            </a:r>
            <a:r>
              <a:rPr lang="ru-RU">
                <a:latin typeface="Trebuchet MS" pitchFamily="34" charset="0"/>
              </a:rPr>
              <a:t/>
            </a:r>
            <a:br>
              <a:rPr lang="ru-RU">
                <a:latin typeface="Trebuchet MS" pitchFamily="34" charset="0"/>
              </a:rPr>
            </a:br>
            <a:r>
              <a:rPr lang="en-US" b="1">
                <a:latin typeface="Trebuchet MS" pitchFamily="34" charset="0"/>
              </a:rPr>
              <a:t>TIBERIVS CLAVDIVS CAESAR AVGVSTVS GERMANICVS</a:t>
            </a:r>
            <a:endParaRPr lang="ru-RU">
              <a:latin typeface="Trebuchet MS"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F:\Галина св. валентин\1355378725_77f065298847t.jpg"/>
          <p:cNvPicPr>
            <a:picLocks noChangeAspect="1" noChangeArrowheads="1"/>
          </p:cNvPicPr>
          <p:nvPr/>
        </p:nvPicPr>
        <p:blipFill>
          <a:blip r:embed="rId2"/>
          <a:srcRect/>
          <a:stretch>
            <a:fillRect/>
          </a:stretch>
        </p:blipFill>
        <p:spPr bwMode="auto">
          <a:xfrm>
            <a:off x="1285875" y="2286000"/>
            <a:ext cx="6072188" cy="4429125"/>
          </a:xfrm>
          <a:prstGeom prst="rect">
            <a:avLst/>
          </a:prstGeom>
          <a:noFill/>
          <a:ln w="9525">
            <a:noFill/>
            <a:miter lim="800000"/>
            <a:headEnd/>
            <a:tailEnd/>
          </a:ln>
        </p:spPr>
      </p:pic>
      <p:sp>
        <p:nvSpPr>
          <p:cNvPr id="9219" name="Прямоугольник 2"/>
          <p:cNvSpPr>
            <a:spLocks noChangeArrowheads="1"/>
          </p:cNvSpPr>
          <p:nvPr/>
        </p:nvSpPr>
        <p:spPr bwMode="auto">
          <a:xfrm>
            <a:off x="357188" y="142875"/>
            <a:ext cx="7715250" cy="2246313"/>
          </a:xfrm>
          <a:prstGeom prst="rect">
            <a:avLst/>
          </a:prstGeom>
          <a:noFill/>
          <a:ln w="9525">
            <a:noFill/>
            <a:miter lim="800000"/>
            <a:headEnd/>
            <a:tailEnd/>
          </a:ln>
        </p:spPr>
        <p:txBody>
          <a:bodyPr>
            <a:spAutoFit/>
          </a:bodyPr>
          <a:lstStyle/>
          <a:p>
            <a:pPr marL="273050" indent="-273050">
              <a:buFont typeface="Wingdings 2" pitchFamily="18" charset="2"/>
              <a:buNone/>
            </a:pPr>
            <a:r>
              <a:rPr lang="ru-RU" sz="2800"/>
              <a:t>   </a:t>
            </a:r>
            <a:r>
              <a:rPr lang="en-US" sz="2800"/>
              <a:t>And, in order to keep his soldiers in the military spirit, the Emperor issued a decree prohibiting the legionaries to marry. But the soldiers who fell in love- didn't become smaller. </a:t>
            </a:r>
            <a:endParaRPr lang="ru-RU"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Прямоугольник 1"/>
          <p:cNvSpPr>
            <a:spLocks noChangeArrowheads="1"/>
          </p:cNvSpPr>
          <p:nvPr/>
        </p:nvSpPr>
        <p:spPr bwMode="auto">
          <a:xfrm>
            <a:off x="4143375" y="1214438"/>
            <a:ext cx="3643313" cy="4154487"/>
          </a:xfrm>
          <a:prstGeom prst="rect">
            <a:avLst/>
          </a:prstGeom>
          <a:noFill/>
          <a:ln w="9525">
            <a:noFill/>
            <a:miter lim="800000"/>
            <a:headEnd/>
            <a:tailEnd/>
          </a:ln>
        </p:spPr>
        <p:txBody>
          <a:bodyPr>
            <a:spAutoFit/>
          </a:bodyPr>
          <a:lstStyle/>
          <a:p>
            <a:endParaRPr lang="en-US" sz="2400">
              <a:latin typeface="Trebuchet MS" pitchFamily="34" charset="0"/>
            </a:endParaRPr>
          </a:p>
          <a:p>
            <a:endParaRPr lang="en-US" sz="2400">
              <a:latin typeface="Trebuchet MS" pitchFamily="34" charset="0"/>
            </a:endParaRPr>
          </a:p>
          <a:p>
            <a:r>
              <a:rPr lang="en-US" sz="2400">
                <a:latin typeface="Trebuchet MS" pitchFamily="34" charset="0"/>
              </a:rPr>
              <a:t>And luckily there was a man who didn’t fear the Imperial’s anger and began to marry the couples secretly. He was a priest named Valentine from the Roman city of Terni. He was a true romantic</a:t>
            </a:r>
            <a:r>
              <a:rPr lang="ru-RU" sz="2400">
                <a:latin typeface="Trebuchet MS" pitchFamily="34" charset="0"/>
              </a:rPr>
              <a:t>.</a:t>
            </a:r>
            <a:r>
              <a:rPr lang="en-US" sz="2400">
                <a:latin typeface="Trebuchet MS" pitchFamily="34" charset="0"/>
              </a:rPr>
              <a:t> </a:t>
            </a:r>
            <a:endParaRPr lang="ru-RU" sz="2400">
              <a:latin typeface="Trebuchet MS" pitchFamily="34" charset="0"/>
            </a:endParaRPr>
          </a:p>
        </p:txBody>
      </p:sp>
      <p:pic>
        <p:nvPicPr>
          <p:cNvPr id="10243" name="Picture 1"/>
          <p:cNvPicPr>
            <a:picLocks noChangeAspect="1" noChangeArrowheads="1"/>
          </p:cNvPicPr>
          <p:nvPr/>
        </p:nvPicPr>
        <p:blipFill>
          <a:blip r:embed="rId2"/>
          <a:srcRect/>
          <a:stretch>
            <a:fillRect/>
          </a:stretch>
        </p:blipFill>
        <p:spPr bwMode="auto">
          <a:xfrm>
            <a:off x="285750" y="0"/>
            <a:ext cx="3714750" cy="678656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ChangeAspect="1" noChangeArrowheads="1"/>
          </p:cNvPicPr>
          <p:nvPr/>
        </p:nvPicPr>
        <p:blipFill>
          <a:blip r:embed="rId2"/>
          <a:srcRect/>
          <a:stretch>
            <a:fillRect/>
          </a:stretch>
        </p:blipFill>
        <p:spPr bwMode="auto">
          <a:xfrm>
            <a:off x="214313" y="1000125"/>
            <a:ext cx="3998912" cy="4438650"/>
          </a:xfrm>
          <a:prstGeom prst="rect">
            <a:avLst/>
          </a:prstGeom>
          <a:noFill/>
          <a:ln w="9525">
            <a:noFill/>
            <a:miter lim="800000"/>
            <a:headEnd/>
            <a:tailEnd/>
          </a:ln>
        </p:spPr>
      </p:pic>
      <p:sp>
        <p:nvSpPr>
          <p:cNvPr id="3" name="Прямоугольник 2"/>
          <p:cNvSpPr/>
          <p:nvPr/>
        </p:nvSpPr>
        <p:spPr>
          <a:xfrm>
            <a:off x="4286250" y="428625"/>
            <a:ext cx="4071938" cy="3970338"/>
          </a:xfrm>
          <a:prstGeom prst="rect">
            <a:avLst/>
          </a:prstGeom>
        </p:spPr>
        <p:txBody>
          <a:bodyPr>
            <a:spAutoFit/>
          </a:bodyPr>
          <a:lstStyle/>
          <a:p>
            <a:pPr>
              <a:defRPr/>
            </a:pPr>
            <a:endParaRPr lang="en-US" sz="2800" dirty="0">
              <a:latin typeface="+mn-lt"/>
            </a:endParaRPr>
          </a:p>
          <a:p>
            <a:pPr>
              <a:defRPr/>
            </a:pPr>
            <a:endParaRPr lang="en-US" sz="2800" dirty="0">
              <a:latin typeface="+mn-lt"/>
            </a:endParaRPr>
          </a:p>
          <a:p>
            <a:pPr>
              <a:defRPr/>
            </a:pPr>
            <a:endParaRPr lang="en-US" sz="2800" dirty="0">
              <a:latin typeface="+mn-lt"/>
            </a:endParaRPr>
          </a:p>
          <a:p>
            <a:pPr>
              <a:defRPr/>
            </a:pPr>
            <a:r>
              <a:rPr lang="en-US" sz="2800" dirty="0">
                <a:latin typeface="+mn-lt"/>
              </a:rPr>
              <a:t>As soon as the Emperor knew about it , he decided to stop these «criminal activities». Valentine was sentenced to death. </a:t>
            </a:r>
            <a:endParaRPr lang="ru-RU" sz="2800"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28688" y="428625"/>
            <a:ext cx="7215187" cy="3108325"/>
          </a:xfrm>
          <a:prstGeom prst="rect">
            <a:avLst/>
          </a:prstGeom>
        </p:spPr>
        <p:txBody>
          <a:bodyPr>
            <a:spAutoFit/>
          </a:bodyPr>
          <a:lstStyle/>
          <a:p>
            <a:pPr>
              <a:defRPr/>
            </a:pPr>
            <a:r>
              <a:rPr lang="en-US" sz="2800" dirty="0">
                <a:latin typeface="+mn-lt"/>
              </a:rPr>
              <a:t>The tragedy of this situation was in that Valentine was in love with the jailer's daughter. The day before the execution, the priest wrote the girl a farewell letter, where he spoke of his love, and signed it «Your Valentine». </a:t>
            </a:r>
            <a:r>
              <a:rPr lang="en-US" sz="2800" dirty="0"/>
              <a:t>It was read after he was executed. </a:t>
            </a:r>
            <a:endParaRPr lang="ru-RU" sz="2800" dirty="0">
              <a:latin typeface="+mn-lt"/>
            </a:endParaRPr>
          </a:p>
        </p:txBody>
      </p:sp>
      <p:pic>
        <p:nvPicPr>
          <p:cNvPr id="12291" name="Picture 4" descr="F:\Галина св. валентин\i (7).jpg"/>
          <p:cNvPicPr>
            <a:picLocks noChangeAspect="1" noChangeArrowheads="1"/>
          </p:cNvPicPr>
          <p:nvPr/>
        </p:nvPicPr>
        <p:blipFill>
          <a:blip r:embed="rId2"/>
          <a:srcRect/>
          <a:stretch>
            <a:fillRect/>
          </a:stretch>
        </p:blipFill>
        <p:spPr bwMode="auto">
          <a:xfrm>
            <a:off x="2643188" y="3214688"/>
            <a:ext cx="3714750" cy="3429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F:\Галина св. валентин\20130130182647.jpg"/>
          <p:cNvPicPr>
            <a:picLocks noChangeAspect="1" noChangeArrowheads="1"/>
          </p:cNvPicPr>
          <p:nvPr/>
        </p:nvPicPr>
        <p:blipFill>
          <a:blip r:embed="rId2"/>
          <a:srcRect/>
          <a:stretch>
            <a:fillRect/>
          </a:stretch>
        </p:blipFill>
        <p:spPr bwMode="auto">
          <a:xfrm>
            <a:off x="3786188" y="1714500"/>
            <a:ext cx="4191000" cy="4102100"/>
          </a:xfrm>
          <a:prstGeom prst="rect">
            <a:avLst/>
          </a:prstGeom>
          <a:noFill/>
          <a:ln w="9525">
            <a:noFill/>
            <a:miter lim="800000"/>
            <a:headEnd/>
            <a:tailEnd/>
          </a:ln>
        </p:spPr>
      </p:pic>
      <p:sp>
        <p:nvSpPr>
          <p:cNvPr id="13315" name="Содержимое 8"/>
          <p:cNvSpPr>
            <a:spLocks noGrp="1"/>
          </p:cNvSpPr>
          <p:nvPr>
            <p:ph sz="half" idx="4294967295"/>
          </p:nvPr>
        </p:nvSpPr>
        <p:spPr>
          <a:xfrm>
            <a:off x="285750" y="785813"/>
            <a:ext cx="3214688" cy="5786437"/>
          </a:xfrm>
        </p:spPr>
        <p:txBody>
          <a:bodyPr/>
          <a:lstStyle/>
          <a:p>
            <a:pPr eaLnBrk="1" hangingPunct="1">
              <a:buFont typeface="Wingdings 2" pitchFamily="18" charset="2"/>
              <a:buNone/>
            </a:pPr>
            <a:r>
              <a:rPr lang="en-US" smtClean="0"/>
              <a:t>  There is the custom to write love notes  - «Valentines». People  like to arrange the wedding and the wedding party this day.  It is believed that this will be the key eternal love.</a:t>
            </a:r>
            <a:endParaRPr lang="ru-RU" smtClean="0"/>
          </a:p>
          <a:p>
            <a:pPr eaLnBrk="1" hangingPunct="1"/>
            <a:endParaRPr lang="ru-RU"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descr="F:\Галина св. валентин\i (2).jpg"/>
          <p:cNvPicPr>
            <a:picLocks noChangeAspect="1" noChangeArrowheads="1"/>
          </p:cNvPicPr>
          <p:nvPr/>
        </p:nvPicPr>
        <p:blipFill>
          <a:blip r:embed="rId2"/>
          <a:srcRect/>
          <a:stretch>
            <a:fillRect/>
          </a:stretch>
        </p:blipFill>
        <p:spPr bwMode="auto">
          <a:xfrm>
            <a:off x="1643063" y="3214688"/>
            <a:ext cx="5429250" cy="3286125"/>
          </a:xfrm>
          <a:prstGeom prst="rect">
            <a:avLst/>
          </a:prstGeom>
          <a:noFill/>
          <a:ln w="9525">
            <a:noFill/>
            <a:miter lim="800000"/>
            <a:headEnd/>
            <a:tailEnd/>
          </a:ln>
        </p:spPr>
      </p:pic>
      <p:sp>
        <p:nvSpPr>
          <p:cNvPr id="14339" name="Содержимое 4"/>
          <p:cNvSpPr>
            <a:spLocks noGrp="1"/>
          </p:cNvSpPr>
          <p:nvPr>
            <p:ph sz="half" idx="4294967295"/>
          </p:nvPr>
        </p:nvSpPr>
        <p:spPr>
          <a:xfrm>
            <a:off x="0" y="0"/>
            <a:ext cx="8286750" cy="5840413"/>
          </a:xfrm>
        </p:spPr>
        <p:txBody>
          <a:bodyPr/>
          <a:lstStyle/>
          <a:p>
            <a:pPr>
              <a:buFont typeface="Wingdings 2" pitchFamily="18" charset="2"/>
              <a:buNone/>
            </a:pPr>
            <a:r>
              <a:rPr lang="en-US" smtClean="0"/>
              <a:t>   In Western Europe St.Valentine's Day was widely celebrated in the 13th century, in the USA since 1777. The tradition of giving gifts is getting stronger every year and for some people has become quite a successful business. For example, in the beginning of the last century the Americans had decided to send their lovers marzipans, which were quite expensive.</a:t>
            </a:r>
            <a:endParaRPr lang="ru-RU" smtClean="0"/>
          </a:p>
          <a:p>
            <a:endParaRPr lang="ru-RU"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150</TotalTime>
  <Words>489</Words>
  <Application>Microsoft Office PowerPoint</Application>
  <PresentationFormat>Экран (4:3)</PresentationFormat>
  <Paragraphs>25</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Изящная</vt:lpstr>
      <vt:lpstr>St. Valentine’s Day</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Интернет-рессурсы:</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Класс</dc:creator>
  <cp:lastModifiedBy>1</cp:lastModifiedBy>
  <cp:revision>17</cp:revision>
  <dcterms:created xsi:type="dcterms:W3CDTF">2014-02-12T04:18:34Z</dcterms:created>
  <dcterms:modified xsi:type="dcterms:W3CDTF">2014-05-16T06:42:25Z</dcterms:modified>
</cp:coreProperties>
</file>