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F7D8FDD-2A32-4C55-912F-EA5F2551416A}">
          <p14:sldIdLst>
            <p14:sldId id="256"/>
          </p14:sldIdLst>
        </p14:section>
        <p14:section name="Раздел без заголовка" id="{1B1C1B68-4C3E-478A-BE10-2540ED2E479E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9E55-40A7-46F3-BF78-01483FE8A19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E34E-4FA2-418D-B57F-BBA34988016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9E55-40A7-46F3-BF78-01483FE8A19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E34E-4FA2-418D-B57F-BBA3498801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9E55-40A7-46F3-BF78-01483FE8A19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E34E-4FA2-418D-B57F-BBA3498801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9E55-40A7-46F3-BF78-01483FE8A19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E34E-4FA2-418D-B57F-BBA34988016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9E55-40A7-46F3-BF78-01483FE8A19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E34E-4FA2-418D-B57F-BBA3498801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9E55-40A7-46F3-BF78-01483FE8A19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E34E-4FA2-418D-B57F-BBA34988016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9E55-40A7-46F3-BF78-01483FE8A19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E34E-4FA2-418D-B57F-BBA34988016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9E55-40A7-46F3-BF78-01483FE8A19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E34E-4FA2-418D-B57F-BBA3498801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9E55-40A7-46F3-BF78-01483FE8A19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E34E-4FA2-418D-B57F-BBA3498801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9E55-40A7-46F3-BF78-01483FE8A19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E34E-4FA2-418D-B57F-BBA3498801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9E55-40A7-46F3-BF78-01483FE8A19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E34E-4FA2-418D-B57F-BBA34988016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849E55-40A7-46F3-BF78-01483FE8A19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C2E34E-4FA2-418D-B57F-BBA34988016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5328592" cy="2495128"/>
          </a:xfrm>
        </p:spPr>
        <p:txBody>
          <a:bodyPr>
            <a:normAutofit/>
          </a:bodyPr>
          <a:lstStyle/>
          <a:p>
            <a:r>
              <a:rPr lang="ru-RU" sz="2600" i="1" dirty="0" smtClean="0">
                <a:solidFill>
                  <a:srgbClr val="7030A0"/>
                </a:solidFill>
              </a:rPr>
              <a:t>Работу </a:t>
            </a:r>
            <a:r>
              <a:rPr lang="ru-RU" sz="2600" i="1" dirty="0" smtClean="0">
                <a:solidFill>
                  <a:srgbClr val="7030A0"/>
                </a:solidFill>
              </a:rPr>
              <a:t>выполнил </a:t>
            </a:r>
            <a:r>
              <a:rPr lang="ru-RU" sz="2600" i="1" dirty="0" smtClean="0">
                <a:solidFill>
                  <a:srgbClr val="7030A0"/>
                </a:solidFill>
              </a:rPr>
              <a:t>учитель английского</a:t>
            </a:r>
            <a:r>
              <a:rPr lang="ru-RU" sz="2600" dirty="0" smtClean="0"/>
              <a:t> </a:t>
            </a:r>
            <a:r>
              <a:rPr lang="ru-RU" sz="2600" i="1" dirty="0" smtClean="0">
                <a:solidFill>
                  <a:srgbClr val="7030A0"/>
                </a:solidFill>
              </a:rPr>
              <a:t>языка</a:t>
            </a:r>
            <a:r>
              <a:rPr lang="ru-RU" sz="2600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ГБОУ СОШ 657 </a:t>
            </a:r>
            <a:r>
              <a:rPr lang="ru-RU" b="1" dirty="0" smtClean="0">
                <a:solidFill>
                  <a:srgbClr val="7030A0"/>
                </a:solidFill>
              </a:rPr>
              <a:t>г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Москвы  </a:t>
            </a:r>
            <a:r>
              <a:rPr lang="ru-RU" sz="4000" dirty="0" err="1" smtClean="0">
                <a:solidFill>
                  <a:srgbClr val="7030A0"/>
                </a:solidFill>
              </a:rPr>
              <a:t>Студенцова</a:t>
            </a:r>
            <a:r>
              <a:rPr lang="ru-RU" sz="4000" dirty="0" smtClean="0">
                <a:solidFill>
                  <a:srgbClr val="7030A0"/>
                </a:solidFill>
              </a:rPr>
              <a:t> Юлия Юрьевна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846640" cy="2304255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Презентация на тему:</a:t>
            </a:r>
            <a:r>
              <a:rPr lang="en-US" sz="6000" dirty="0" smtClean="0">
                <a:solidFill>
                  <a:srgbClr val="002060"/>
                </a:solidFill>
              </a:rPr>
              <a:t>The Past Simple</a:t>
            </a:r>
            <a:endParaRPr lang="ru-RU" sz="60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564922"/>
            <a:ext cx="3456806" cy="3456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74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27584" y="548680"/>
            <a:ext cx="6912768" cy="3240360"/>
          </a:xfrm>
        </p:spPr>
        <p:txBody>
          <a:bodyPr/>
          <a:lstStyle/>
          <a:p>
            <a:pPr algn="l"/>
            <a:r>
              <a:rPr lang="ru-RU" sz="4400" dirty="0" smtClean="0">
                <a:solidFill>
                  <a:srgbClr val="002060"/>
                </a:solidFill>
              </a:rPr>
              <a:t>Работа на тему:</a:t>
            </a:r>
            <a:br>
              <a:rPr lang="ru-RU" sz="4400" dirty="0" smtClean="0">
                <a:solidFill>
                  <a:srgbClr val="002060"/>
                </a:solidFill>
              </a:rPr>
            </a:br>
            <a:r>
              <a:rPr lang="ru-RU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smtClean="0">
                <a:solidFill>
                  <a:srgbClr val="002060"/>
                </a:solidFill>
              </a:rPr>
              <a:t>The Past Simple</a:t>
            </a:r>
            <a:br>
              <a:rPr lang="en-US" sz="4400" dirty="0" smtClean="0">
                <a:solidFill>
                  <a:srgbClr val="002060"/>
                </a:solidFill>
              </a:rPr>
            </a:br>
            <a:r>
              <a:rPr lang="ru-RU" sz="4400" dirty="0" smtClean="0">
                <a:solidFill>
                  <a:srgbClr val="002060"/>
                </a:solidFill>
              </a:rPr>
              <a:t>выполн</a:t>
            </a:r>
            <a:r>
              <a:rPr lang="ru-RU" sz="4400" dirty="0">
                <a:solidFill>
                  <a:srgbClr val="002060"/>
                </a:solidFill>
              </a:rPr>
              <a:t>е</a:t>
            </a:r>
            <a:r>
              <a:rPr lang="ru-RU" sz="4400" dirty="0" smtClean="0">
                <a:solidFill>
                  <a:srgbClr val="002060"/>
                </a:solidFill>
              </a:rPr>
              <a:t>на </a:t>
            </a:r>
            <a:r>
              <a:rPr lang="ru-RU" sz="4400" dirty="0" smtClean="0">
                <a:solidFill>
                  <a:srgbClr val="002060"/>
                </a:solidFill>
              </a:rPr>
              <a:t>в технологии </a:t>
            </a:r>
            <a:r>
              <a:rPr lang="ru-RU" sz="4400" dirty="0" err="1" smtClean="0">
                <a:solidFill>
                  <a:srgbClr val="002060"/>
                </a:solidFill>
              </a:rPr>
              <a:t>скрайбинг</a:t>
            </a:r>
            <a:r>
              <a:rPr lang="ru-RU" sz="4400" dirty="0" smtClean="0">
                <a:solidFill>
                  <a:srgbClr val="002060"/>
                </a:solidFill>
              </a:rPr>
              <a:t> (</a:t>
            </a:r>
            <a:r>
              <a:rPr lang="en-US" sz="4400" dirty="0" err="1" smtClean="0">
                <a:solidFill>
                  <a:srgbClr val="002060"/>
                </a:solidFill>
              </a:rPr>
              <a:t>Pow</a:t>
            </a:r>
            <a:r>
              <a:rPr lang="en-US" sz="4400" dirty="0" err="1" smtClean="0">
                <a:solidFill>
                  <a:srgbClr val="002060"/>
                </a:solidFill>
              </a:rPr>
              <a:t>Toon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2483768" y="4581128"/>
            <a:ext cx="6048672" cy="1224136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http</a:t>
            </a:r>
            <a:r>
              <a:rPr lang="en-US" dirty="0">
                <a:solidFill>
                  <a:srgbClr val="7030A0"/>
                </a:solidFill>
              </a:rPr>
              <a:t>://www.powtoon.com/p/go0MRjD4zhm/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3" name="Стрелка вправо с вырезом 12"/>
          <p:cNvSpPr/>
          <p:nvPr/>
        </p:nvSpPr>
        <p:spPr>
          <a:xfrm>
            <a:off x="1259632" y="4437112"/>
            <a:ext cx="1728192" cy="86409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110" y="5085184"/>
            <a:ext cx="3312368" cy="16230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42521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</TotalTime>
  <Words>27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на тему:The Past Simple</vt:lpstr>
      <vt:lpstr>Работа на тему:  The Past Simple выполнена в технологии скрайбинг (PowToon)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тему:The Past Simple</dc:title>
  <dc:creator>Данила</dc:creator>
  <cp:lastModifiedBy>Данила</cp:lastModifiedBy>
  <cp:revision>6</cp:revision>
  <dcterms:created xsi:type="dcterms:W3CDTF">2014-04-07T11:45:42Z</dcterms:created>
  <dcterms:modified xsi:type="dcterms:W3CDTF">2014-04-07T16:32:04Z</dcterms:modified>
</cp:coreProperties>
</file>