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9" r:id="rId3"/>
    <p:sldId id="258" r:id="rId4"/>
    <p:sldId id="261" r:id="rId5"/>
    <p:sldId id="262" r:id="rId6"/>
    <p:sldId id="264" r:id="rId7"/>
    <p:sldId id="265" r:id="rId8"/>
    <p:sldId id="266" r:id="rId9"/>
    <p:sldId id="268" r:id="rId10"/>
    <p:sldId id="270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images/search?text=%D1%85%D0%B0%D0%BC%D0%BC%D1%83%D1" TargetMode="External"/><Relationship Id="rId2" Type="http://schemas.openxmlformats.org/officeDocument/2006/relationships/hyperlink" Target="http://ru.wikipedia.org/wiki/%CC%E5%F1%EE%EF%EE%F2%E0%EC%E8%F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yandex.ru/images/search?text=%D0%BF%D1%80%D0%B8%D1%80%D0-" TargetMode="External"/><Relationship Id="rId4" Type="http://schemas.openxmlformats.org/officeDocument/2006/relationships/hyperlink" Target="http://yandex.ru/images/search?text=%D0%BF%D0%B8%D1%81%D1%8C%D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hyperlink" Target="http://lori.ru/1293196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www.coin1.ru/04.06.201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akuvuk.blogspot.com/2010/03/blog-post_04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rus-obr.ru/idea/7031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ivilka.ru/wp-content/uploads/2014/09/mesopotam_iii.jpg"/>
          <p:cNvPicPr>
            <a:picLocks noChangeAspect="1" noChangeArrowheads="1"/>
          </p:cNvPicPr>
          <p:nvPr/>
        </p:nvPicPr>
        <p:blipFill>
          <a:blip r:embed="rId2"/>
          <a:srcRect r="206" b="9946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85852" y="4071942"/>
            <a:ext cx="685804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/>
              <a:t>Междуречье</a:t>
            </a:r>
            <a:endParaRPr lang="ru-RU" sz="7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85852" y="2500306"/>
            <a:ext cx="6858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/>
              <a:t>Двуречье</a:t>
            </a:r>
            <a:endParaRPr lang="ru-RU" sz="7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00232" y="1000108"/>
            <a:ext cx="5286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/>
              <a:t>Вавилония</a:t>
            </a:r>
            <a:r>
              <a:rPr lang="ru-RU" sz="6600" b="1" dirty="0" smtClean="0"/>
              <a:t> 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Домашнее задание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1714488"/>
            <a:ext cx="7000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Параграф № 13 Вопросы устно</a:t>
            </a:r>
          </a:p>
          <a:p>
            <a:r>
              <a:rPr lang="ru-RU" sz="2800" b="1" i="1" dirty="0" smtClean="0"/>
              <a:t>Рабочая тетрадь № 45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источники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hlinkClick r:id="rId2"/>
              </a:rPr>
              <a:t>http://ru.wikipedia.org/wiki/%CC%E5%F1%EE%EF%EE%F2%E0%EC%E8%FF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  <a:hlinkClick r:id="rId3"/>
              </a:rPr>
              <a:t>http://yandex.ru/images/search?text=%D1%85%D0%B0%D0%BC%D0%BC%D1%83%D1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  <a:hlinkClick r:id="rId4"/>
              </a:rPr>
              <a:t>http://yandex.ru/images/search?text=%D0%BF%D0%B8%D1%81%D1%8C%D0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  <a:hlinkClick r:id="rId5"/>
              </a:rPr>
              <a:t>http://yandex.ru/images/search?text=%D0%BF%D1%80%D0%B8%D1%80%D0-</a:t>
            </a:r>
            <a:endParaRPr lang="ru-RU" sz="1800" dirty="0" smtClean="0">
              <a:solidFill>
                <a:schemeClr val="tx1"/>
              </a:solidFill>
            </a:endParaRPr>
          </a:p>
          <a:p>
            <a:pPr eaLnBrk="0" hangingPunct="0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Годер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Г.И. Рабочая тетрадь по истории древнего мира 5 класс выпуск 1, //М. </a:t>
            </a:r>
          </a:p>
          <a:p>
            <a:pPr eaLnBrk="0" hangingPunct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Просвещение 2013//</a:t>
            </a:r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77867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/>
              <a:t>Природные условия и  занятия жителей Древнего </a:t>
            </a:r>
            <a:r>
              <a:rPr lang="ru-RU" sz="4400" b="1" dirty="0" err="1" smtClean="0"/>
              <a:t>Двуречья</a:t>
            </a:r>
            <a:r>
              <a:rPr lang="ru-RU" sz="4400" b="1" dirty="0" smtClean="0"/>
              <a:t> очень похожи на природные условия и занятия жителей Древнего Египта.</a:t>
            </a:r>
            <a:endParaRPr lang="ru-RU" sz="4400" b="1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5857884" y="4112602"/>
            <a:ext cx="157163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?</a:t>
            </a:r>
            <a:endParaRPr lang="ru-RU" sz="10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Речные государства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7650" name="Picture 2" descr="Река Нил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3857652" cy="25717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3929066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Река Нил</a:t>
            </a:r>
            <a:endParaRPr lang="ru-RU" sz="3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7385" t="26293" r="27419" b="13362"/>
          <a:stretch/>
        </p:blipFill>
        <p:spPr bwMode="auto">
          <a:xfrm>
            <a:off x="6215074" y="1214422"/>
            <a:ext cx="2571768" cy="1930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86512" y="3143248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Река Тигр</a:t>
            </a:r>
            <a:endParaRPr lang="ru-RU" sz="36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2980" t="22738" r="22979" b="12823"/>
          <a:stretch/>
        </p:blipFill>
        <p:spPr bwMode="auto">
          <a:xfrm>
            <a:off x="4643438" y="3786190"/>
            <a:ext cx="2857520" cy="19156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43438" y="5786454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Река Евфрат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142984"/>
            <a:ext cx="3429024" cy="4663473"/>
          </a:xfrm>
        </p:spPr>
      </p:pic>
      <p:sp>
        <p:nvSpPr>
          <p:cNvPr id="6" name="TextBox 5"/>
          <p:cNvSpPr txBox="1"/>
          <p:nvPr/>
        </p:nvSpPr>
        <p:spPr>
          <a:xfrm>
            <a:off x="785786" y="5715016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Хаммурапи</a:t>
            </a:r>
            <a:endParaRPr lang="ru-RU" sz="3600" b="1" dirty="0"/>
          </a:p>
        </p:txBody>
      </p:sp>
      <p:pic>
        <p:nvPicPr>
          <p:cNvPr id="9" name="Содержимое 7" descr="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0628" y="1142984"/>
            <a:ext cx="3143272" cy="44005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86314" y="5572140"/>
            <a:ext cx="3786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Законы высечены на камне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Занятия Вавилонян</a:t>
            </a:r>
            <a:endParaRPr lang="ru-RU" b="1" dirty="0"/>
          </a:p>
        </p:txBody>
      </p:sp>
      <p:pic>
        <p:nvPicPr>
          <p:cNvPr id="3" name="Picture 2" descr="http://prv0.lori-images.net/nepal-pahota-s-pomoschu-upryazhki-volov-0001293196-preview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027" t="2409" r="12289" b="4346"/>
          <a:stretch/>
        </p:blipFill>
        <p:spPr bwMode="auto">
          <a:xfrm>
            <a:off x="285720" y="1285860"/>
            <a:ext cx="2214578" cy="3311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coin1.ru/img/Dengie_Central_Asian_Mesopotamia_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28926" y="1428736"/>
            <a:ext cx="2808310" cy="22817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Содержимое 3" descr="g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950" y="1357299"/>
            <a:ext cx="2428892" cy="2357454"/>
          </a:xfrm>
          <a:prstGeom prst="rect">
            <a:avLst/>
          </a:prstGeom>
        </p:spPr>
      </p:pic>
      <p:pic>
        <p:nvPicPr>
          <p:cNvPr id="6" name="Рисунок 5" descr="Schedelsche_Weltchronik_-_Paris-noborde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488" y="3929066"/>
            <a:ext cx="2225858" cy="2643206"/>
          </a:xfrm>
          <a:prstGeom prst="rect">
            <a:avLst/>
          </a:prstGeom>
        </p:spPr>
      </p:pic>
      <p:pic>
        <p:nvPicPr>
          <p:cNvPr id="7" name="Рисунок 6" descr="0_1b43_47dda2da_XL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5715008" y="4000504"/>
            <a:ext cx="2696047" cy="2587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Материал для письма </a:t>
            </a:r>
            <a:endParaRPr lang="ru-RU" b="1" dirty="0"/>
          </a:p>
        </p:txBody>
      </p:sp>
      <p:pic>
        <p:nvPicPr>
          <p:cNvPr id="3" name="Picture 8" descr="http://3.bp.blogspot.com/_SrOg7jC6jIc/S4-r4WB01AI/AAAAAAAAABc/S47r5cxm9yc/s320/x_53e43ab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14876" y="1643050"/>
            <a:ext cx="3744913" cy="39290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72066" y="5786454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Глина</a:t>
            </a:r>
            <a:endParaRPr lang="ru-RU" sz="3600" b="1" dirty="0"/>
          </a:p>
        </p:txBody>
      </p:sp>
      <p:pic>
        <p:nvPicPr>
          <p:cNvPr id="1026" name="Picture 2" descr="Свиток - клипарт на прозрачном фоне из папируса png скачать картинки, клипарты, фото, обои, рисунки, иконки, шрифты, векторный,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571612"/>
            <a:ext cx="3143272" cy="400052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2976" y="5786454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Папирус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письмо</a:t>
            </a:r>
            <a:endParaRPr lang="ru-RU" b="1" dirty="0"/>
          </a:p>
        </p:txBody>
      </p:sp>
      <p:pic>
        <p:nvPicPr>
          <p:cNvPr id="3" name="Picture 2" descr="http://www.rus-obr.ru/files/u15/__2_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3143248"/>
            <a:ext cx="4870773" cy="2357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6314" y="5572140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Клинопись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Таблица египетских иероглифов. Прочитать целикомВ. - 2 Октября 2013 - Blog - Opersy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285860"/>
            <a:ext cx="3357586" cy="33721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4786322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Иероглифы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Хранение информации</a:t>
            </a:r>
            <a:endParaRPr lang="ru-RU" b="1" dirty="0"/>
          </a:p>
        </p:txBody>
      </p:sp>
      <p:pic>
        <p:nvPicPr>
          <p:cNvPr id="23554" name="Picture 2" descr="Книга в иконографии - Как мы веруем - Статьи - Клин православ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3786182" cy="283963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4429132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Свитки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3556" name="Picture 4" descr="история первобытных време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500306"/>
            <a:ext cx="4229100" cy="27336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14876" y="5357826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Глиняная книга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77867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/>
              <a:t>Природные условия и  занятия жителей Древнего </a:t>
            </a:r>
            <a:r>
              <a:rPr lang="ru-RU" sz="4400" b="1" dirty="0" err="1" smtClean="0"/>
              <a:t>Двуречья</a:t>
            </a:r>
            <a:r>
              <a:rPr lang="ru-RU" sz="4400" b="1" dirty="0" smtClean="0"/>
              <a:t> очень похожи на природные условия и занятия жителей Древнего Египта.</a:t>
            </a:r>
            <a:endParaRPr lang="ru-RU" sz="4400" b="1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5857884" y="4112602"/>
            <a:ext cx="157163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?</a:t>
            </a:r>
            <a:endParaRPr lang="ru-RU" sz="10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206</TotalTime>
  <Words>121</Words>
  <PresentationFormat>Экран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Слайд 2</vt:lpstr>
      <vt:lpstr>Речные государства</vt:lpstr>
      <vt:lpstr>Слайд 4</vt:lpstr>
      <vt:lpstr>Занятия Вавилонян</vt:lpstr>
      <vt:lpstr>Материал для письма </vt:lpstr>
      <vt:lpstr>письмо</vt:lpstr>
      <vt:lpstr>Хранение информации</vt:lpstr>
      <vt:lpstr>Слайд 9</vt:lpstr>
      <vt:lpstr>Домашнее задание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Кожевниковы</cp:lastModifiedBy>
  <cp:revision>14</cp:revision>
  <dcterms:created xsi:type="dcterms:W3CDTF">2014-11-25T04:45:11Z</dcterms:created>
  <dcterms:modified xsi:type="dcterms:W3CDTF">2015-01-09T17:36:35Z</dcterms:modified>
</cp:coreProperties>
</file>