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1" r:id="rId3"/>
    <p:sldId id="264" r:id="rId4"/>
    <p:sldId id="263" r:id="rId5"/>
    <p:sldId id="278" r:id="rId6"/>
    <p:sldId id="267" r:id="rId7"/>
    <p:sldId id="269" r:id="rId8"/>
    <p:sldId id="271" r:id="rId9"/>
    <p:sldId id="272" r:id="rId10"/>
    <p:sldId id="273" r:id="rId11"/>
    <p:sldId id="280" r:id="rId12"/>
    <p:sldId id="275" r:id="rId13"/>
    <p:sldId id="276" r:id="rId14"/>
    <p:sldId id="277" r:id="rId15"/>
    <p:sldId id="283" r:id="rId16"/>
    <p:sldId id="285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FE409-FEDB-41C3-A76C-ADAFF0F2CA7E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383F7-51CF-4AED-B15F-7E965BE82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83F7-51CF-4AED-B15F-7E965BE82F1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01C8-7E94-416A-ACC4-F6E293A6262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F185-0937-47DF-B15A-118F5366F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01C8-7E94-416A-ACC4-F6E293A6262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F185-0937-47DF-B15A-118F5366F8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1ACF01C8-7E94-416A-ACC4-F6E293A6262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F185-0937-47DF-B15A-118F5366F8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01C8-7E94-416A-ACC4-F6E293A6262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F185-0937-47DF-B15A-118F5366F8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01C8-7E94-416A-ACC4-F6E293A6262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F185-0937-47DF-B15A-118F5366F8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01C8-7E94-416A-ACC4-F6E293A6262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F185-0937-47DF-B15A-118F5366F8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01C8-7E94-416A-ACC4-F6E293A6262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F185-0937-47DF-B15A-118F5366F8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01C8-7E94-416A-ACC4-F6E293A6262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F185-0937-47DF-B15A-118F5366F8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01C8-7E94-416A-ACC4-F6E293A6262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F185-0937-47DF-B15A-118F5366F8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01C8-7E94-416A-ACC4-F6E293A6262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F185-0937-47DF-B15A-118F5366F8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01C8-7E94-416A-ACC4-F6E293A6262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F185-0937-47DF-B15A-118F5366F8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1ACF01C8-7E94-416A-ACC4-F6E293A62626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3036F185-0937-47DF-B15A-118F5366F8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752600"/>
            <a:ext cx="8786874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PAST</a:t>
            </a:r>
            <a:r>
              <a:rPr lang="ru-RU" dirty="0" smtClean="0"/>
              <a:t> </a:t>
            </a:r>
            <a:r>
              <a:rPr lang="en-US" dirty="0" smtClean="0"/>
              <a:t> TENSES </a:t>
            </a:r>
            <a:r>
              <a:rPr lang="ru-RU" dirty="0" smtClean="0"/>
              <a:t> </a:t>
            </a:r>
            <a:r>
              <a:rPr lang="en-US" dirty="0" smtClean="0"/>
              <a:t>FORMS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IN</a:t>
            </a:r>
            <a:r>
              <a:rPr lang="ru-RU" dirty="0" smtClean="0"/>
              <a:t>  </a:t>
            </a:r>
            <a:r>
              <a:rPr lang="en-US" dirty="0" smtClean="0"/>
              <a:t>SPEAKING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SPOTLIGHT 9</a:t>
            </a:r>
          </a:p>
          <a:p>
            <a:r>
              <a:rPr lang="en-US" dirty="0" smtClean="0"/>
              <a:t>MODULE 3C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DOLPHINS</a:t>
            </a:r>
            <a:endParaRPr lang="ru-RU" dirty="0"/>
          </a:p>
        </p:txBody>
      </p:sp>
      <p:pic>
        <p:nvPicPr>
          <p:cNvPr id="5122" name="Picture 2" descr="C:\Users\Intel\Desktop\открытый  урок-1\511339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5527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5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CAPE (</a:t>
            </a:r>
            <a:r>
              <a:rPr lang="en-US" dirty="0"/>
              <a:t>S</a:t>
            </a:r>
            <a:r>
              <a:rPr lang="en-US" dirty="0" smtClean="0"/>
              <a:t>outh Africa)</a:t>
            </a:r>
            <a:endParaRPr lang="ru-RU" dirty="0"/>
          </a:p>
        </p:txBody>
      </p:sp>
      <p:pic>
        <p:nvPicPr>
          <p:cNvPr id="6146" name="Picture 2" descr="C:\Users\Intel\Desktop\открытый  урок-1\coastline_view_of_table_mountain_south_africa-1152x8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6247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4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ICEBERG</a:t>
            </a:r>
            <a:endParaRPr lang="ru-RU" dirty="0"/>
          </a:p>
        </p:txBody>
      </p:sp>
      <p:pic>
        <p:nvPicPr>
          <p:cNvPr id="7170" name="Picture 2" descr="C:\Users\Intel\Desktop\открытый  урок-1\Antarctic00910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176463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68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Log book of the ship</a:t>
            </a:r>
            <a:endParaRPr lang="ru-RU" dirty="0"/>
          </a:p>
        </p:txBody>
      </p:sp>
      <p:pic>
        <p:nvPicPr>
          <p:cNvPr id="8194" name="Picture 2" descr="C:\Users\Intel\Desktop\открытый  урок-1\529px-Grand_Turk(3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671638"/>
            <a:ext cx="50387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2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 the territory of Russian expedition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Antarctica. St. Trinity Church</a:t>
            </a:r>
            <a:endParaRPr lang="ru-RU" dirty="0"/>
          </a:p>
        </p:txBody>
      </p:sp>
      <p:pic>
        <p:nvPicPr>
          <p:cNvPr id="9218" name="Picture 2" descr="C:\Users\Intel\Desktop\открытый  урок-1\Antarctica-1000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96852"/>
            <a:ext cx="3024336" cy="23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Intel\Desktop\открытый  урок-1\dafc7118f5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56" y="3356992"/>
            <a:ext cx="2854560" cy="23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Past Continuous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4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Process in the past at the definite moment</a:t>
            </a:r>
          </a:p>
          <a:p>
            <a:r>
              <a:rPr lang="en-US" sz="4000" dirty="0" smtClean="0"/>
              <a:t>Process &amp; process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Past Simple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Facts in the Past</a:t>
            </a:r>
            <a:endParaRPr lang="ru-RU" sz="4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Continuous &amp; Past Simple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1584176"/>
          </a:xfrm>
        </p:spPr>
        <p:txBody>
          <a:bodyPr>
            <a:normAutofit fontScale="70000" lnSpcReduction="20000"/>
          </a:bodyPr>
          <a:lstStyle/>
          <a:p>
            <a:endParaRPr lang="en-US" sz="3200" dirty="0" smtClean="0"/>
          </a:p>
          <a:p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</a:rPr>
              <a:t>Past Perfect Simple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40200"/>
          </a:xfrm>
        </p:spPr>
        <p:txBody>
          <a:bodyPr>
            <a:normAutofit lnSpcReduction="10000"/>
          </a:bodyPr>
          <a:lstStyle/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Facts </a:t>
            </a:r>
            <a:r>
              <a:rPr lang="en-US" sz="4000" dirty="0"/>
              <a:t>taken place before the moment in the </a:t>
            </a:r>
            <a:r>
              <a:rPr lang="en-US" sz="4000" dirty="0" smtClean="0"/>
              <a:t>Past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4041775" cy="13681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Past Perfect Continuous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Process </a:t>
            </a:r>
            <a:r>
              <a:rPr lang="en-US" sz="4000" dirty="0"/>
              <a:t>in the past before the definite moment</a:t>
            </a:r>
          </a:p>
          <a:p>
            <a:pPr algn="ctr"/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ru-RU" sz="4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Past  </a:t>
            </a:r>
            <a:r>
              <a:rPr lang="en-US" dirty="0"/>
              <a:t>Perfect </a:t>
            </a:r>
            <a:r>
              <a:rPr lang="en-US" dirty="0" smtClean="0"/>
              <a:t> Simple   &amp;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Past  Perfect  Continuous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5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0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ANTARCTICA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571744"/>
            <a:ext cx="192882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2571744"/>
            <a:ext cx="150019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3929066"/>
            <a:ext cx="185738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3929066"/>
            <a:ext cx="150019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2571744"/>
            <a:ext cx="150019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Intel\Desktop\открытый  урок-1\12-4113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51000"/>
            <a:ext cx="53086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Bellingshausen and Lazarev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500174"/>
            <a:ext cx="5357850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286124"/>
            <a:ext cx="700089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428868"/>
            <a:ext cx="721523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14346" y="4714884"/>
            <a:ext cx="735811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071942"/>
            <a:ext cx="792961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5572140"/>
            <a:ext cx="735811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Intel\Desktop\открытый  урок-1\34247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52" y="1857364"/>
            <a:ext cx="7065786" cy="41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EQUATOR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64" y="4572008"/>
            <a:ext cx="871543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Intel\Desktop\открытый  урок-1\water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14513"/>
            <a:ext cx="4762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STORM</a:t>
            </a:r>
            <a:endParaRPr lang="ru-RU" dirty="0"/>
          </a:p>
        </p:txBody>
      </p:sp>
      <p:pic>
        <p:nvPicPr>
          <p:cNvPr id="3" name="Picture 2" descr="C:\Users\Intel\Desktop\открытый  урок-1\full1303548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000310"/>
            <a:ext cx="6667500" cy="379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5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PENGUINS</a:t>
            </a:r>
            <a:endParaRPr lang="ru-RU" dirty="0"/>
          </a:p>
        </p:txBody>
      </p:sp>
      <p:pic>
        <p:nvPicPr>
          <p:cNvPr id="1026" name="Picture 2" descr="C:\Users\Intel\Desktop\открытый  урок-1\35061ПИНГВИ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28800"/>
            <a:ext cx="8572500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WHALES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13741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85992"/>
            <a:ext cx="164304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928934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3857628"/>
            <a:ext cx="64294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4357694"/>
            <a:ext cx="57150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071670" y="6237506"/>
            <a:ext cx="642942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Intel\Desktop\открытый  урок-1\Tiere - Meerestiere - Schwanzflosse eines Buckelw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16142"/>
            <a:ext cx="4073106" cy="271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ntel\Desktop\открытый  урок-1\211_1276188931_stre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794000"/>
            <a:ext cx="2850110" cy="213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8" grpId="0"/>
      <p:bldP spid="1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SHIP</a:t>
            </a:r>
            <a:endParaRPr lang="ru-RU" dirty="0"/>
          </a:p>
        </p:txBody>
      </p:sp>
      <p:pic>
        <p:nvPicPr>
          <p:cNvPr id="3074" name="Picture 2" descr="C:\Users\Intel\Desktop\открытый  урок-1\амеркораб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00808"/>
            <a:ext cx="7620000" cy="45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4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AMEICAN CAPTAIN</a:t>
            </a:r>
            <a:endParaRPr lang="ru-RU" dirty="0"/>
          </a:p>
        </p:txBody>
      </p:sp>
      <p:pic>
        <p:nvPicPr>
          <p:cNvPr id="4098" name="Picture 2" descr="C:\Users\Intel\Desktop\открытый  урок-1\амеркапит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76475"/>
            <a:ext cx="3048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553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603</TotalTime>
  <Words>97</Words>
  <Application>Microsoft Office PowerPoint</Application>
  <PresentationFormat>Экран (4:3)</PresentationFormat>
  <Paragraphs>37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Mountain</vt:lpstr>
      <vt:lpstr>PAST  TENSES  FORMS  IN  SPEAKING</vt:lpstr>
      <vt:lpstr>ANTARCTICA</vt:lpstr>
      <vt:lpstr>Bellingshausen and Lazarev</vt:lpstr>
      <vt:lpstr>EQUATOR</vt:lpstr>
      <vt:lpstr>STORM</vt:lpstr>
      <vt:lpstr>PENGUINS</vt:lpstr>
      <vt:lpstr>WHALES</vt:lpstr>
      <vt:lpstr>AMERICAN SHIP</vt:lpstr>
      <vt:lpstr>AMEICAN CAPTAIN</vt:lpstr>
      <vt:lpstr>DOLPHINS</vt:lpstr>
      <vt:lpstr>THE CAPE (South Africa)</vt:lpstr>
      <vt:lpstr>ICEBERG</vt:lpstr>
      <vt:lpstr>Log book of the ship</vt:lpstr>
      <vt:lpstr>Antarctica. St. Trinity Church</vt:lpstr>
      <vt:lpstr>Past Continuous &amp; Past Simple</vt:lpstr>
      <vt:lpstr>Past  Perfect  Simple   &amp; Past  Perfect  Continuous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  ВЕЩЕСТВА</dc:title>
  <dc:creator>Mac Book</dc:creator>
  <cp:lastModifiedBy>Intel</cp:lastModifiedBy>
  <cp:revision>37</cp:revision>
  <dcterms:created xsi:type="dcterms:W3CDTF">2012-10-14T17:52:23Z</dcterms:created>
  <dcterms:modified xsi:type="dcterms:W3CDTF">2013-11-12T08:09:19Z</dcterms:modified>
</cp:coreProperties>
</file>