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1" r:id="rId2"/>
    <p:sldId id="277" r:id="rId3"/>
    <p:sldId id="258" r:id="rId4"/>
    <p:sldId id="275" r:id="rId5"/>
    <p:sldId id="276" r:id="rId6"/>
    <p:sldId id="280" r:id="rId7"/>
    <p:sldId id="284" r:id="rId8"/>
    <p:sldId id="279" r:id="rId9"/>
    <p:sldId id="278" r:id="rId10"/>
    <p:sldId id="281" r:id="rId11"/>
    <p:sldId id="282" r:id="rId12"/>
    <p:sldId id="285" r:id="rId13"/>
    <p:sldId id="286" r:id="rId14"/>
    <p:sldId id="283" r:id="rId15"/>
    <p:sldId id="287" r:id="rId16"/>
    <p:sldId id="28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E72B9-AD58-4182-8BCD-FCEEEBBB222A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F36F6-567A-4DDF-B877-65AF9D3BF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36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F36F6-567A-4DDF-B877-65AF9D3BFC2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365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C2C2-6E0A-4916-9E52-28DB719123B3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C66-7405-4957-9531-DE60187478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C2C2-6E0A-4916-9E52-28DB719123B3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C66-7405-4957-9531-DE601874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C2C2-6E0A-4916-9E52-28DB719123B3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C66-7405-4957-9531-DE601874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C2C2-6E0A-4916-9E52-28DB719123B3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C66-7405-4957-9531-DE601874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C2C2-6E0A-4916-9E52-28DB719123B3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C66-7405-4957-9531-DE60187478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C2C2-6E0A-4916-9E52-28DB719123B3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C66-7405-4957-9531-DE601874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C2C2-6E0A-4916-9E52-28DB719123B3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C66-7405-4957-9531-DE601874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C2C2-6E0A-4916-9E52-28DB719123B3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C66-7405-4957-9531-DE601874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C2C2-6E0A-4916-9E52-28DB719123B3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C66-7405-4957-9531-DE601874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C2C2-6E0A-4916-9E52-28DB719123B3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C66-7405-4957-9531-DE6018747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C2C2-6E0A-4916-9E52-28DB719123B3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E7DC66-7405-4957-9531-DE601874781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8AC2C2-6E0A-4916-9E52-28DB719123B3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E7DC66-7405-4957-9531-DE601874781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schoolsearch?p=5&amp;ed=1&amp;text=%D0%BA%D0%B0%D0%BA%20%D1%81%D0%BE%D0%B7%D0%B4%D0%B0%D0%B2%D0%B0%D0%BB%D0%B8%D1%81%D1%8C%20%D0%BB%D0%B5%D1%82%D0%BE%D0%BF%D0%B8%D1%81%D0%B8&amp;spsite=017-406339&amp;clid=46021&amp;img_url=a-nomalia.narod.ru%2Fbel2%2F47.files%2Fimage001.jpg&amp;rpt=simag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http://im2-tub.yandex.net/i?id=87553909&amp;tov=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schoolsearch?p=0&amp;ed=1&amp;text=%D0%9D%D0%B5%D1%81%D1%82%D0%BE%D1%80-%D0%BB%D0%B5%D1%82%D0%BE%D0%BF%D0%B8%D1%81%D0%B5%D1%86&amp;spsite=fotopriroda.ru&amp;clid=46021&amp;img_url=fotopriroda.ru/images/photoalbum/album_221/nestor-letopisec_t2.jpg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http://im0-tub.yandex.net/i?id=29513914&amp;tov=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schoolsearch?p=13&amp;ed=1&amp;text=%D0%BF%D0%BE%D0%B2%D0%B5%D1%81%D1%82%D1%8C%20%D0%B2%D1%80%D0%B5%D0%BC%D0%B5%D0%BD%D0%BD%D1%8B%D1%85%20%D0%BB%D0%B5%D1%82&amp;spsite=004-343609&amp;clid=46021&amp;img_url=www.ionb.ru/galery/news/2009/11.jpg&amp;rpt=simag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http://im2-tub.yandex.net/i?id=140654123&amp;tov=2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6425" y="519113"/>
            <a:ext cx="5391150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483768" y="980728"/>
            <a:ext cx="4267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ГБОУ школа №471 Выборгского района</a:t>
            </a:r>
          </a:p>
          <a:p>
            <a:r>
              <a:rPr lang="ru-RU" dirty="0" smtClean="0"/>
              <a:t>Санкт- Петербурга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2780928"/>
            <a:ext cx="4684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Повесть временных лет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588225" y="4437112"/>
            <a:ext cx="2555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истории и обществоведения</a:t>
            </a:r>
          </a:p>
          <a:p>
            <a:r>
              <a:rPr lang="ru-RU" dirty="0" err="1" smtClean="0"/>
              <a:t>Щимолина</a:t>
            </a:r>
            <a:r>
              <a:rPr lang="ru-RU" dirty="0" smtClean="0"/>
              <a:t> Т.В.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11960" y="6381328"/>
            <a:ext cx="741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2015г.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628800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Киевская Русь 9-12 веков-раннефеодальное государство:</a:t>
            </a:r>
          </a:p>
          <a:p>
            <a:endParaRPr lang="ru-RU" sz="2400" dirty="0"/>
          </a:p>
          <a:p>
            <a:pPr marL="342900" indent="-342900">
              <a:buAutoNum type="arabicPeriod"/>
            </a:pPr>
            <a:r>
              <a:rPr lang="ru-RU" sz="2400" dirty="0" smtClean="0"/>
              <a:t>Господствовала государственная собственность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Собственность феодалов лишь формировалась.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Классы феодального общества еще не сложились.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Крестьяне еще не были закреплены.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86524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иевская Русь!Владимир - Красное Солнышко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04865"/>
            <a:ext cx="4248472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1520" y="2149019"/>
            <a:ext cx="3600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 с малым остатком дружины поворачивает назад.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Деревляне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узнают об этом и совещаются с Малом, своим князем: «Раз повадился волк к овцам, то вырежет все стадо, если не убить его. Так и этот: если не убьём его, то всех нас погубит». С</a:t>
            </a:r>
            <a:r>
              <a:rPr lang="ru-RU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обравшись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деревляне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выходят из города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Искоростеня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и легко убивают Игоря и его дружину 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105273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	Игорь старый (912-945гг.)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366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егодня мы чтим память Св. Равноапостольной Княгини Ольг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387667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124744"/>
            <a:ext cx="4392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Ольга прибывает в Царьград. Приходит к византийскому царю. Царь беседует с ней, удивляется ее разуму и намекает: «Подобает тебе царствовать в Царьграде с нами». Она сразу понимает намёк и говорит: «Я язычница. Если вознамеришься меня крестить, то крести меня ты сам. Если нет, то не 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крещуся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И царь с патриархом ее крестят. Патриарх поучает ее о вере, а Ольга, склонив голову, стоит, внимая учению, как губка морская, водой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напояемая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Нарекается ей в крещении имя Елена, патриарх благословляет ее и отпускает.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300192" y="602128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945-964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332656"/>
            <a:ext cx="5040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Крещение Ольги в 957г.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23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ереворот в Куеве сегодня ночью? * Sevastopol.inf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7"/>
            <a:ext cx="460851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20072" y="1690063"/>
            <a:ext cx="36724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Возмужавший Святослав собирает много храбрых воинов и, кочуя стремительно, как гепард, ведёт много войн. В походе он воза за собою не возит, котла у него нет, мяса не варит, но тонко нарежет конину, или зверину, или говядину, на углях испечёт и ест; и шатра не имеет, но войлок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постелит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а седло — в головах. И воины его такие же степняки. Странам он рассылает угрозы: «Пойду на вас».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616530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964-972гг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62068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Святослав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496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заки - Страница 6 - Киев Форум. Киевский фору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288032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63888" y="836712"/>
            <a:ext cx="52565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Владимир посылает десятерых достойных и умных: «Идите сначала к поволжским болгарам, потом посмотрите у немцев, а оттуда идите к грекам». После путешествия возвращаются посланные, и снова созывает Владимир бояр: «Послушаем, что расскажут». Посланные отчитываются: </a:t>
            </a:r>
            <a:r>
              <a:rPr lang="ru-RU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вот когда греки привели нас туда, где они служат своему Богу, то мы растерялись — на небе мы или на земле, ибо нигде на земле нет зрелища такой красоты, которую мы не можем и описать. Служба у греков — лучшая из всех». Бояре добавляют: «Будь плохой греческая вера, то ее бы не приняла твоя бабушка Ольга, а она была мудрее всех наших людей».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5013176"/>
            <a:ext cx="1262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980-1015гг.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0"/>
            <a:ext cx="2592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Крещение Руси в 988г.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54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заки - Страница 22 - Народы/племена с неясным происхождением - Форум &quot;Евразийского исторического сервер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345638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23928" y="766733"/>
            <a:ext cx="46085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Узнав, что идёт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русь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сходится на совет бесчисленное множество половцев. Князь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Урусоба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предлагает: «Попросим мира». Но молодые говорят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Урусобе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: «Если ты боишься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руси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то мы не боимся. Разгромим их». И половецкие полки, как необозримая хвойная чащоба, надвигаются на 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русь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а 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русь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выступает против них. Тут от вида русских воинов великий ужас, страх и трепет нападает на половцев, они словно в дремоте, и их кони вялы. Наши же, конные и пешие, бодро наступают на половцев. Половцы бегут, а русские их секут. В битве убивают двадцать половецких князей, в том числе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Урусобу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а 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Белдюзя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берут в плен.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5896" y="11663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Половцы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662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54868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28800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err="1" smtClean="0"/>
              <a:t>Викепедия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Т.В. Черникова ,История России  9-16века,6 </a:t>
            </a:r>
            <a:r>
              <a:rPr lang="ru-RU" dirty="0" err="1" smtClean="0"/>
              <a:t>класс,ДРОФА</a:t>
            </a:r>
            <a:r>
              <a:rPr lang="ru-RU" dirty="0" smtClean="0"/>
              <a:t>, Москва,200г.</a:t>
            </a:r>
          </a:p>
          <a:p>
            <a:pPr marL="342900" indent="-342900">
              <a:buAutoNum type="arabicPeriod"/>
            </a:pPr>
            <a:r>
              <a:rPr lang="ru-RU" dirty="0" smtClean="0"/>
              <a:t>История России,10 класс, Волгоград,»Учитель»,2003г.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94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Нестор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3312368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443841"/>
            <a:ext cx="40324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«Великая </a:t>
            </a: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бывает польза от учения </a:t>
            </a:r>
            <a:r>
              <a:rPr lang="ru-RU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книжного,- </a:t>
            </a: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книги </a:t>
            </a:r>
            <a:r>
              <a:rPr lang="ru-RU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наказуют</a:t>
            </a: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учат нас пути к покаянию, ибо от книжных слов обретаем мудрость и воздержание. Это реки, </a:t>
            </a:r>
            <a:r>
              <a:rPr lang="ru-RU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напояющие</a:t>
            </a: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вселенную, от которых исходит мудрость. В книгах </a:t>
            </a:r>
            <a:r>
              <a:rPr lang="ru-RU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неисчетная</a:t>
            </a: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глубина, ими утешаемся в печали, они узда воздержания. Если прилежно поищешь в книгах мудрости, то приобретешь великую пользу для своей души. Ибо тот, кто читает книги, беседует с Богом или </a:t>
            </a:r>
            <a:r>
              <a:rPr lang="ru-RU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святыми»</a:t>
            </a:r>
            <a:endParaRPr lang="en-US" dirty="0" smtClean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Verdana" panose="020B0604030504040204" pitchFamily="34" charset="0"/>
                <a:cs typeface="Times New Roman" panose="02020603050405020304" pitchFamily="18" charset="0"/>
              </a:rPr>
              <a:t>Нестор- летописец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85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1268761"/>
            <a:ext cx="54726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«Повесть временных лет»- «монументальное произведение»:</a:t>
            </a:r>
          </a:p>
          <a:p>
            <a:r>
              <a:rPr lang="ru-RU" sz="2400" dirty="0" smtClean="0"/>
              <a:t>«Рассмотренная вблизи, в упор, она производит  впечатление случайного набора кусков драгоценной смальты, но , окинутая взором в ее целом, она поражает нас строгою продуманностью всей композиции, последовательностью повествования, единством и грандиозностью идеи, всепроникающим патриотизмом содержания»</a:t>
            </a:r>
          </a:p>
          <a:p>
            <a:r>
              <a:rPr lang="ru-RU" sz="2400" dirty="0"/>
              <a:t>а</a:t>
            </a:r>
            <a:r>
              <a:rPr lang="ru-RU" sz="2400" dirty="0" smtClean="0"/>
              <a:t>кадемик Д,С, Лихачев</a:t>
            </a:r>
            <a:endParaRPr lang="ru-RU" sz="2400" dirty="0"/>
          </a:p>
        </p:txBody>
      </p:sp>
      <p:pic>
        <p:nvPicPr>
          <p:cNvPr id="3" name="Picture 4" descr="http://im2-tub.yandex.net/i?id=87553909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26670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0-tub.yandex.net/i?id=29513914&amp;tov=0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220980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 descr="http://im0-tub-ru.yandex.net/i?id=268b02bfc1dcccf483313240af9e7afd-02-144&amp;n=2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052736"/>
            <a:ext cx="1944216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Мстислав Великий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052736"/>
            <a:ext cx="2009775" cy="25202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691680" y="4293096"/>
            <a:ext cx="54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«Повесть» дважды редактировали. </a:t>
            </a:r>
          </a:p>
          <a:p>
            <a:r>
              <a:rPr lang="ru-RU" sz="2400" dirty="0" smtClean="0"/>
              <a:t>В 1113 -1116гг.(Лаврентьевский список)это делал сторонник Мономаха Сильвестр.</a:t>
            </a:r>
          </a:p>
          <a:p>
            <a:r>
              <a:rPr lang="ru-RU" sz="2400" dirty="0" smtClean="0"/>
              <a:t> В 1118г.( </a:t>
            </a:r>
            <a:r>
              <a:rPr lang="ru-RU" sz="2400" dirty="0" err="1" smtClean="0"/>
              <a:t>Ипатьевский</a:t>
            </a:r>
            <a:r>
              <a:rPr lang="ru-RU" sz="2400" dirty="0" smtClean="0"/>
              <a:t> список) делал сын Владимира Мстислав.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38610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Нестор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355976" y="37890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Сильвестр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20272" y="38610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Мстислав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5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952" y="1772816"/>
            <a:ext cx="42484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 Повесть  временных лет» передает события от расселения восточных славян на Восточно-Европейской равнине до 1111г. В оригинале «Повесть временных лет» не  сохранилась. В наиболее полном виде она сохранилась в Лаврентьевской и </a:t>
            </a:r>
            <a:r>
              <a:rPr lang="ru-RU" dirty="0" err="1"/>
              <a:t>И</a:t>
            </a:r>
            <a:r>
              <a:rPr lang="ru-RU" dirty="0" err="1" smtClean="0"/>
              <a:t>патьевской</a:t>
            </a:r>
            <a:r>
              <a:rPr lang="ru-RU" dirty="0" smtClean="0"/>
              <a:t> </a:t>
            </a:r>
            <a:r>
              <a:rPr lang="ru-RU" dirty="0" err="1" smtClean="0"/>
              <a:t>летописях.Лаврентьевский</a:t>
            </a:r>
            <a:r>
              <a:rPr lang="ru-RU" dirty="0" smtClean="0"/>
              <a:t> список входит в состав Владимиро- Суздальской хроники, которую в 1137г. Переписал монах Лаврентий. </a:t>
            </a:r>
            <a:r>
              <a:rPr lang="ru-RU" dirty="0" err="1" smtClean="0"/>
              <a:t>Ипатьевский</a:t>
            </a:r>
            <a:r>
              <a:rPr lang="ru-RU" dirty="0" smtClean="0"/>
              <a:t> список входит в состав Киевской летописи 12 века и Галицко-Волынской летописи 12 века. Назван данный список в честь </a:t>
            </a:r>
            <a:r>
              <a:rPr lang="ru-RU" dirty="0" err="1" smtClean="0"/>
              <a:t>ипатьевского</a:t>
            </a:r>
            <a:r>
              <a:rPr lang="ru-RU" dirty="0" smtClean="0"/>
              <a:t> Троицкого  монастыря, в котором он хранился</a:t>
            </a:r>
            <a:endParaRPr lang="ru-RU" dirty="0"/>
          </a:p>
        </p:txBody>
      </p:sp>
      <p:pic>
        <p:nvPicPr>
          <p:cNvPr id="3" name="Picture 6" descr="http://im2-tub.yandex.net/i?id=140654123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3672408" cy="501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8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60032" y="1628800"/>
            <a:ext cx="39604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Нестор описывает расселение 13 восточных племен. Он выделяет полян с центром в </a:t>
            </a:r>
            <a:r>
              <a:rPr lang="ru-RU" dirty="0" err="1" smtClean="0"/>
              <a:t>Киеве;к</a:t>
            </a:r>
            <a:r>
              <a:rPr lang="ru-RU" dirty="0" smtClean="0"/>
              <a:t> северу и западу от полян обитали древляне; на левобережье Припяти жили дреговичи; в верховьях южного Буга- </a:t>
            </a:r>
            <a:r>
              <a:rPr lang="ru-RU" dirty="0" err="1" smtClean="0"/>
              <a:t>бужане</a:t>
            </a:r>
            <a:r>
              <a:rPr lang="ru-RU" dirty="0" smtClean="0"/>
              <a:t> и волыняне; в </a:t>
            </a:r>
            <a:r>
              <a:rPr lang="ru-RU" dirty="0" err="1" smtClean="0"/>
              <a:t>Поднестровье</a:t>
            </a:r>
            <a:r>
              <a:rPr lang="ru-RU" dirty="0" smtClean="0"/>
              <a:t>- уличи и тиверцы; в Закарпатье- белые хорваты; на левобережье Днепра- северяне; к северу от них-радимичи; в верховьях Волги, Днепра, Двины- кривичи; в бассейне Западной Двины- </a:t>
            </a:r>
            <a:r>
              <a:rPr lang="ru-RU" dirty="0" err="1" smtClean="0"/>
              <a:t>полочане</a:t>
            </a:r>
            <a:r>
              <a:rPr lang="ru-RU" dirty="0" smtClean="0"/>
              <a:t>: в районе озера Ильмень- </a:t>
            </a:r>
            <a:r>
              <a:rPr lang="ru-RU" dirty="0" err="1" smtClean="0"/>
              <a:t>словене</a:t>
            </a:r>
            <a:r>
              <a:rPr lang="ru-RU" dirty="0" smtClean="0"/>
              <a:t>; наконец, самым восточным племенем были вятичи( в районе Оки и Москвы-реки).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9" y="1700808"/>
            <a:ext cx="3672408" cy="46749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03848" y="476672"/>
            <a:ext cx="2357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Славянские племена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463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-10403"/>
            <a:ext cx="4176464" cy="6332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300"/>
              </a:spcBef>
              <a:spcAft>
                <a:spcPts val="900"/>
              </a:spcAft>
            </a:pPr>
            <a:r>
              <a:rPr lang="ru-RU" b="1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			О</a:t>
            </a:r>
            <a:r>
              <a:rPr lang="ru-RU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 Кие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 земле полян обитают три брата, каждый со своим семейством сидит на своём приднепровском холме. Первого брата зовут Кий, второго — Щёк, третьего — Хорив. Братья создают город, называют его Киев по имени старшего брата и живут в нем. А около города стоит лес, в котором поляне ловят зверей. Кий едет в Царьград, где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византийскии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царь оказывает ему великую честь. Из Царьграда Кий приходит к Дунаю, ему нравится одно место, где он строит маленький городок по прозванью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Киевец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. Но осесть там ему не дают местные жители. Кий возвращается в свой законный Киев, где достойно завершает свою жизнь. Щёк и Хорив тоже тут умирают</a:t>
            </a:r>
            <a:r>
              <a:rPr lang="ru-RU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https://upload.wikimedia.org/wikipedia/ru/thumb/e/e9/Kiy.jpg/220px-Ki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2256185" cy="468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624" y="5373216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Храм Кия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324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нуки Гостомысла Рюрик, Трувор и Синеус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20688"/>
            <a:ext cx="3888432" cy="482453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547664" y="69269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620688"/>
            <a:ext cx="49685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«Наша земля велика пространством и богата хлебом, но в ней нет государственного устроения. Идите к нам княжить и управлять». Берутся за дело три брата со своими семействами, забирают с собой всю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русь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и прибывают (на новое место): старший из братьев — Рюрик — садится княжить в Новгороде (у 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словен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), второй брат —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Синеус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 — в Белозерске (у веси), а третий брат — Трувор — в Изборске (у кривичей). Через два года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Синеус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и Трувор умирают, всю власть сосредоточивает Рюрик, который раздаёт города в управление своим варягам-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руси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. От всех тех варягов-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руси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и возникает название (новому государству) — «Русская земля».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00192" y="5661248"/>
            <a:ext cx="1227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Рюрик</a:t>
            </a:r>
          </a:p>
          <a:p>
            <a:r>
              <a:rPr lang="ru-RU" dirty="0" smtClean="0"/>
              <a:t>862-879гг.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568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нязь Олег lemur59.r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3"/>
            <a:ext cx="4464496" cy="468052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95536" y="1052736"/>
            <a:ext cx="29523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Преемник Рюрика- князь Олег совершил поход на юг, убил киевских князей Аскольда и </a:t>
            </a:r>
            <a:r>
              <a:rPr lang="ru-RU" sz="2400" dirty="0" err="1" smtClean="0"/>
              <a:t>Дира</a:t>
            </a:r>
            <a:r>
              <a:rPr lang="ru-RU" sz="2400" dirty="0" smtClean="0"/>
              <a:t> и перенес в Киев центр своего княжества. Это </a:t>
            </a:r>
            <a:r>
              <a:rPr lang="ru-RU" sz="2400" dirty="0" err="1" smtClean="0"/>
              <a:t>произошлов</a:t>
            </a:r>
            <a:r>
              <a:rPr lang="ru-RU" sz="2400" dirty="0" smtClean="0"/>
              <a:t> 882г. , что является датой образования государства Киевская Русь.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5220072" y="6309320"/>
            <a:ext cx="1143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879-912гг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651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277</TotalTime>
  <Words>504</Words>
  <Application>Microsoft Office PowerPoint</Application>
  <PresentationFormat>Экран (4:3)</PresentationFormat>
  <Paragraphs>53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Татьяна Шимолина</cp:lastModifiedBy>
  <cp:revision>30</cp:revision>
  <dcterms:created xsi:type="dcterms:W3CDTF">2013-06-25T20:56:52Z</dcterms:created>
  <dcterms:modified xsi:type="dcterms:W3CDTF">2015-01-09T19:10:43Z</dcterms:modified>
</cp:coreProperties>
</file>