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2A332A-3CD9-4433-A24E-58C300F18D08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F7DE87-EF4A-4A22-A112-85570B576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Дунаева </a:t>
            </a:r>
            <a:r>
              <a:rPr lang="ru-RU" dirty="0" err="1" smtClean="0"/>
              <a:t>Ек</a:t>
            </a:r>
            <a:r>
              <a:rPr lang="ru-RU" dirty="0" smtClean="0"/>
              <a:t>. Н.</a:t>
            </a:r>
          </a:p>
          <a:p>
            <a:pPr algn="r"/>
            <a:r>
              <a:rPr lang="ru-RU" dirty="0" smtClean="0"/>
              <a:t>учитель математики и информатики</a:t>
            </a:r>
          </a:p>
          <a:p>
            <a:pPr algn="r"/>
            <a:r>
              <a:rPr lang="ru-RU" dirty="0" smtClean="0"/>
              <a:t>МБОУ «Выйская СОШ»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Вспомогательные алгоритмы и подпрограммы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2428868"/>
            <a:ext cx="4038600" cy="39136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428868"/>
            <a:ext cx="4038600" cy="391363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Поворот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Шаг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130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Составить алгоритм рисования квадрата со стороной равной двум шагам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Цифры 1 и 9 повторяются дважды, поэтому мы можем сократить работу, написав программы рисования каждой цифры только один раз.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Составим программу, по которой ГРИС напишет число 1919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esktop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4143404" cy="3309161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1000100" y="6072206"/>
            <a:ext cx="285752" cy="1588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643042" y="6000768"/>
            <a:ext cx="285752" cy="1588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428860" y="6000768"/>
            <a:ext cx="285752" cy="1588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43240" y="6072206"/>
            <a:ext cx="285752" cy="1588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00562" y="6000768"/>
            <a:ext cx="285752" cy="1588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14744" y="6000768"/>
            <a:ext cx="285752" cy="1588"/>
          </a:xfrm>
          <a:prstGeom prst="straightConnector1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0549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Алгоритм, по которому решается некоторая подзадача из основной задачи и который, как правило, выполняется многократно, называется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вспомогательным алгоритмом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Вспомогательный алгоритм, записанный на языке программирования, называется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подпрограммой или процедурой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911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Каждая процедура имеет свое уникальное имя.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Назовем процедуры к нашей задаче «Единица» и «Девять»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Основная программа примет вид: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Программа Число 1919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нач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Сделай ЕДИНИЦА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Прыжок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Сделай ДЕВЯТЬ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Прыжок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Сделай ЕДИНИЦА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Прыжок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Сделай ДЕВЯТЬ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кон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Обращение к вспомогательному алгоритму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Описание вспомогательного алгоритма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1197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Процедура ЕДИНИЦА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Нач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Шаг 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Прыжок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Прыжок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Прыжок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Прыжок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кон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334000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Процедура ДЕВЯТЬ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Нач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шаг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прыжок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прыжок 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прыжок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поворот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Кон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Таким образом,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формат описания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процедуры выглядит так: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Процедура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&lt;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ИМЯ ПРОЦЕДУРЫ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&gt;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Нач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&lt;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тело процедуры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&gt;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Кон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Имя в описании и имя в обращении должны совпадать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Описание процедур располагается после основной программы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Задание: используя вспомогательные алгоритмы, запрограммируйте рисование следующих фигур: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3857628"/>
            <a:ext cx="785818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00232" y="3857628"/>
            <a:ext cx="785818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14414" y="3143248"/>
            <a:ext cx="785818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857224" y="3500438"/>
            <a:ext cx="714380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642248" y="3501232"/>
            <a:ext cx="715968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86050" y="3143248"/>
            <a:ext cx="785818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71868" y="3857628"/>
            <a:ext cx="785818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428860" y="3500438"/>
            <a:ext cx="714380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14678" y="3500438"/>
            <a:ext cx="714380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6200000" flipH="1">
            <a:off x="5822165" y="3036091"/>
            <a:ext cx="785818" cy="42862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 rot="16200000" flipH="1">
            <a:off x="6250793" y="3464719"/>
            <a:ext cx="785818" cy="42862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58016" y="4071942"/>
            <a:ext cx="428628" cy="1588"/>
          </a:xfrm>
          <a:prstGeom prst="line">
            <a:avLst/>
          </a:prstGeom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275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Вспомогательные алгоритмы и подпрограммы</vt:lpstr>
      <vt:lpstr>Составить алгоритм рисования квадрата со стороной равной двум шагам</vt:lpstr>
      <vt:lpstr>Составим программу, по которой ГРИС напишет число 1919</vt:lpstr>
      <vt:lpstr>Алгоритм, по которому решается некоторая подзадача из основной задачи и который, как правило, выполняется многократно, называется вспомогательным алгоритмом.  Вспомогательный алгоритм, записанный на языке программирования, называется подпрограммой или процедурой</vt:lpstr>
      <vt:lpstr>Обращение к вспомогательному алгоритму</vt:lpstr>
      <vt:lpstr>Описание вспомогательного алгоритма</vt:lpstr>
      <vt:lpstr>Слайд 7</vt:lpstr>
      <vt:lpstr>Задание: используя вспомогательные алгоритмы, запрограммируйте рисование следующих фигур: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Вспомогательные алгоритмы и подпрограммы</dc:title>
  <dc:creator>Пользователь</dc:creator>
  <cp:lastModifiedBy>Пользователь</cp:lastModifiedBy>
  <cp:revision>8</cp:revision>
  <dcterms:created xsi:type="dcterms:W3CDTF">2015-02-05T17:03:42Z</dcterms:created>
  <dcterms:modified xsi:type="dcterms:W3CDTF">2015-02-06T13:38:27Z</dcterms:modified>
</cp:coreProperties>
</file>