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65" r:id="rId6"/>
    <p:sldId id="267" r:id="rId7"/>
    <p:sldId id="266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501122" cy="26432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>Капиталистический мир </a:t>
            </a:r>
            <a:b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>в 20 - </a:t>
            </a:r>
            <a:r>
              <a:rPr lang="ru-RU" sz="18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>гг. </a:t>
            </a: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>США и страны Европы 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357694"/>
            <a:ext cx="7772400" cy="150876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Презентация 9 класс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Д/З параграф 6, читать и пересказывать, характеризовать положение в изучаемых государствах.</a:t>
            </a:r>
            <a:endParaRPr lang="ru-RU" sz="2800" b="1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693" y="385724"/>
            <a:ext cx="8246587" cy="6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59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00570"/>
            <a:ext cx="77724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Как разбогатела Америка?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61531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5716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1913 году США имели отрицательный внешнеторговый баланс, а инвестиции североамериканского государства в экономику других стран, в основном стран Латинской Америки, были меньше чем внешний государственный долг.</a:t>
            </a:r>
            <a:endParaRPr lang="ru-RU" sz="2400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501122" cy="457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 В конце 1913 года за рубежом были размещены североамериканские капиталы на сумму 2,065 </a:t>
            </a:r>
            <a:r>
              <a:rPr lang="ru-RU" dirty="0" err="1" smtClean="0"/>
              <a:t>млрд</a:t>
            </a:r>
            <a:r>
              <a:rPr lang="ru-RU" dirty="0" smtClean="0"/>
              <a:t> долларов, а сами Штаты были должны 5 </a:t>
            </a:r>
            <a:r>
              <a:rPr lang="ru-RU" dirty="0" err="1" smtClean="0"/>
              <a:t>млрд</a:t>
            </a:r>
            <a:r>
              <a:rPr lang="ru-RU" dirty="0" smtClean="0"/>
              <a:t> долларов. Надо сказать, что тогдашние доллары – образца 1873 года — были реальной денежной единицей, ведь каждый доллар был равен 1,50463 грамма чистого золота. Но с началом Первой мировой войны картина радикально изменилась. США из государства-должника стали кредитором ведущих мировых держав.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i="1" u="sng" dirty="0" smtClean="0"/>
              <a:t>Первая мировая война унесла миллионы жизней, прошлась разрушительным смерчем по территориям Франции, Германии, Австро-Венгрии и России, но стала для американского правительства настоящей манной небесной.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августа 1914 года по 1 января 1917 года Соединенные Штаты предоставили воюющим державам займов на 1,9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долларов. Уже в апреле 1915 года один из владельцев финансовой империи Моргана Томас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Ламонт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выступая перед представителями прессы, отметил, что США надо как можно больше помогать европейским союзникам, т. к. это приведет к выкупу американцами их долговых обязательств перед Великобританией и Францией. Ещё большим потоком займы европейским странам пошли, когда США сами вступили в войну. 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u="sng" dirty="0" smtClean="0"/>
              <a:t>До конца Первой мировой войны общий объём кредитов составил более 10 </a:t>
            </a:r>
            <a:r>
              <a:rPr lang="ru-RU" sz="2000" b="1" i="1" u="sng" dirty="0" err="1" smtClean="0"/>
              <a:t>млрд</a:t>
            </a:r>
            <a:r>
              <a:rPr lang="ru-RU" sz="2000" b="1" i="1" u="sng" dirty="0" smtClean="0"/>
              <a:t> долларов. Примерно 7 </a:t>
            </a:r>
            <a:r>
              <a:rPr lang="ru-RU" sz="2000" b="1" i="1" u="sng" dirty="0" err="1" smtClean="0"/>
              <a:t>млрд</a:t>
            </a:r>
            <a:r>
              <a:rPr lang="ru-RU" sz="2000" b="1" i="1" u="sng" dirty="0" smtClean="0"/>
              <a:t> долларов пошли на закупку оружия, боеприпасов, амуниции, различных военных материалов. Причём покупалось всё это в самих же США. Деньги остались в Штатах и стимулировали её экономику. </a:t>
            </a:r>
            <a:endParaRPr lang="ru-RU" sz="2000" b="1" i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18025" cy="62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3550"/>
            <a:ext cx="8572560" cy="641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</TotalTime>
  <Words>285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 Капиталистический мир  в 20 - гг.  США и страны Европы </vt:lpstr>
      <vt:lpstr>Слайд 2</vt:lpstr>
      <vt:lpstr>Слайд 3</vt:lpstr>
      <vt:lpstr>Слайд 4</vt:lpstr>
      <vt:lpstr>Как разбогатела Америка?</vt:lpstr>
      <vt:lpstr>В 1913 году США имели отрицательный внешнеторговый баланс, а инвестиции североамериканского государства в экономику других стран, в основном стран Латинской Америки, были меньше чем внешний государственный долг.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Капиталистический мир  в 20 - гг.  США и страны Европы </dc:title>
  <cp:lastModifiedBy>учитель</cp:lastModifiedBy>
  <cp:revision>10</cp:revision>
  <dcterms:modified xsi:type="dcterms:W3CDTF">2014-11-13T08:44:52Z</dcterms:modified>
</cp:coreProperties>
</file>