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1" r:id="rId3"/>
    <p:sldId id="259" r:id="rId4"/>
    <p:sldId id="258" r:id="rId5"/>
    <p:sldId id="270" r:id="rId6"/>
    <p:sldId id="257" r:id="rId7"/>
    <p:sldId id="260" r:id="rId8"/>
    <p:sldId id="262" r:id="rId9"/>
    <p:sldId id="265" r:id="rId10"/>
    <p:sldId id="263" r:id="rId11"/>
    <p:sldId id="264" r:id="rId12"/>
    <p:sldId id="273" r:id="rId13"/>
    <p:sldId id="272" r:id="rId14"/>
    <p:sldId id="268" r:id="rId15"/>
    <p:sldId id="267" r:id="rId16"/>
    <p:sldId id="274" r:id="rId17"/>
    <p:sldId id="271" r:id="rId18"/>
    <p:sldId id="266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9B53-AFD7-4C44-A691-FBF77B8E26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E27E-562A-46ED-BFF1-ECA76E99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ok.org/knigi/page/7/" TargetMode="External"/><Relationship Id="rId7" Type="http://schemas.openxmlformats.org/officeDocument/2006/relationships/hyperlink" Target="http://www.krasnoyeznamya.ru/pic.php?vrub=rm&amp;pid=10&amp;zag=1&amp;picid=862" TargetMode="External"/><Relationship Id="rId2" Type="http://schemas.openxmlformats.org/officeDocument/2006/relationships/hyperlink" Target="http://www.liveinternet.ru/community/4455235/post30232116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ld-manaa.livejournal.com/385359.htm" TargetMode="External"/><Relationship Id="rId5" Type="http://schemas.openxmlformats.org/officeDocument/2006/relationships/hyperlink" Target="http://www.rusproject.org/node/1078" TargetMode="External"/><Relationship Id="rId4" Type="http://schemas.openxmlformats.org/officeDocument/2006/relationships/hyperlink" Target="http://softsalo.com/sovet_41_politik/agitator_1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esktop\11%20&#1082;&#1083;&#1072;&#1089;&#1089;%2012.01\enthusi2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esktop\11%20&#1082;&#1083;&#1072;&#1089;&#1089;%2012.01\st39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35760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«Страна победившего социализма»: экономика, социальная структура, политическая система.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395536" cy="840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cccp.narod.ru/graph/foto/su_fla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30030" cy="19177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24128" y="6211669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Arial" pitchFamily="34" charset="0"/>
                <a:cs typeface="Arial" pitchFamily="34" charset="0"/>
              </a:rPr>
              <a:t>Бортникова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Т.И., учитель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истории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МОУ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СОШ №1 г.о. Звенигород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668"/>
            <a:ext cx="312688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История России. 11 класс</a:t>
            </a:r>
            <a:endParaRPr lang="ru-RU" dirty="0"/>
          </a:p>
        </p:txBody>
      </p:sp>
      <p:pic>
        <p:nvPicPr>
          <p:cNvPr id="8" name="Picture 6" descr="http://abali.ru/wp-content/uploads/2010/12/gerb_us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76264" cy="244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Директивная экономика характеризовалась:</a:t>
            </a:r>
          </a:p>
          <a:p>
            <a:pPr>
              <a:buNone/>
            </a:pPr>
            <a:r>
              <a:rPr lang="ru-RU" sz="2200" b="1" dirty="0" smtClean="0"/>
              <a:t>   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- фактически полным огосударствлением средств производства, хотя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формально-юридически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устанавливалось наличие двух форм социалистической собственности: государственной и групповой (кооперативно-колхозной);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- свернутостью товарно-денежных отношений, 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деформированностью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объективного закона стоимости (цены определялись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на основе рыночного спроса и предложения);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- предельно жестким централизмом в управлении при минимальной хозяйственной самостоятельности на местах (в республиках и областях); административно-командным распределением ресурсов и готовой продукции из централизованных фондов.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618856" cy="5229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В августе 1932 г. ЦИК СССР одобрил закон «Об укреплении социалистической собственности». Согласно ему, граждане, начиная с 12-летнего возраста, например, подбирающие колоски на колхозном поле, объявлялись «врагами народа» и могли получить срок не менее 10 лет. Менее чем за два года по статье осуждено более 100 тыс. человек. 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рубеже 1932-1933 гг. вводится паспортный режим. Крестьяне были лишены права свободного перемещения по стране и фактически прикреплялись к земле, к своим колхозам.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Зорко охраняй социалистический урож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184476" cy="2967713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91025"/>
            <a:ext cx="2438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6012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Социальная структура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/>
              <a:t>Социально-классовая структура советского общества существенно изменилась: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рабочий класс составлял 33,7%;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колхозное крестьянство и кооперированные кустари — 44,9% и 2,3%; крестьяне-единоличники и некооперированные кустари — 2,0% и 0,6%;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служащие и интеллигенция — 16,5%. С 1926 по 1939 г. интеллигенция численно увеличилась вдвое.   Число дипломированных специалистов по всем отраслям народного хозяйства и культуры превзошло уровень 1913 г. в 12 раз.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Номенклатура -15 %. (ответственные работники партийно-государственного аппарата разного уровня, армии и массовых общественных организаций).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жизни населения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988840"/>
            <a:ext cx="4330824" cy="45259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Принудительная подписка на облигации «займов индустриализации»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Карточная система распределения товаров с 1928 г. (отменена в 1935 г)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Зарплата рабочих и служащих в середине 1930-х гг. составляла около 85% от уровня 1928 г.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Госцены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выросли: на сахар – в 6 раз, хлеб – в 10, яйца – в 11, мясо – в 13, сельдь – в 15, растительное масло – в 28.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ic.pics.livejournal.com/gold_manaa/44544527/1765376/176537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067944" cy="3688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Политическая система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Господство однопартийной системы;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Физическое уничтожение политических оппонентов;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Сращивание партийного и государственного аппаратов;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системы официальных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огосударствленных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массовых организаций;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Унификация всей общественной жизни;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Культ личности  вождя;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мощного репрессивного аппарата;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Мощный аппарат обработки массового сознания</a:t>
            </a: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.tsn.ua/media/images2/original/Feb2010/ff28fab6cf_20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022" y="-235839"/>
            <a:ext cx="9195086" cy="709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9496"/>
            <a:ext cx="7643192" cy="96012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7427168" cy="288032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Какой общественно-политический строй сложился в СССР в конце 1930–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гг.?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6012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 государственного социализма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Социализм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так как произошли обобществление производства, ликвидация частной собственности и базировавшихся на ней общественных классов.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так как обобществление было не реальным, а иллюзорным: функции по распоряжению собственностью и политическая власть осуществлялись партийно-государственным аппаратом, номенклатурой и в определяющей степени ее вождем. При этом «государственный социализм» в СССР приобрел отчетливо выраженный тоталитарный характер.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задание.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ru-RU" dirty="0" smtClean="0"/>
              <a:t> § 22, письменно ответить на вопрос 1 (с.175), по желанию задание 5 (Привлекая сведения из курса обществознания, дайте характеристику режима личной власти И.В. Сталина. Сопоставьте его режим с политическим режимом ленинского периода)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Литература и </a:t>
            </a:r>
            <a:r>
              <a:rPr lang="ru-RU" sz="3600" b="1" u="sng" dirty="0" err="1" smtClean="0">
                <a:latin typeface="Arial" pitchFamily="34" charset="0"/>
                <a:cs typeface="Arial" pitchFamily="34" charset="0"/>
              </a:rPr>
              <a:t>интернет-источники</a:t>
            </a:r>
            <a:endParaRPr lang="ru-RU" sz="3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«История России XX 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XXI в.» 11 класс А.А.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Левандовский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Ю.А.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Щетинов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С.В. Мироненко - М.: «Просвещение», 2014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Хрестоматия по истории СССР 1900 - конец 1930-х гг. пособие для учителя - М.: «Просвещение», 1988 г.</a:t>
            </a:r>
          </a:p>
          <a:p>
            <a:r>
              <a:rPr lang="en-US" sz="1600" dirty="0" smtClean="0">
                <a:hlinkClick r:id="rId2"/>
              </a:rPr>
              <a:t>http://antimify.nnm.me/page2/</a:t>
            </a:r>
            <a:endParaRPr lang="ru-RU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http://www.liveinternet.ru/community/4455235/post302321169/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http://www.savok.org/knigi/page/7/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http://softsalo.com/sovet_41_politik/agitator_13.html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http://www.rusproject.org/node/1078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http://gold-manaa.livejournal.com/385359.htm</a:t>
            </a:r>
            <a:endParaRPr lang="ru-RU" sz="1600" dirty="0" smtClean="0"/>
          </a:p>
          <a:p>
            <a:r>
              <a:rPr lang="en-US" sz="1600" dirty="0" smtClean="0">
                <a:latin typeface="Arial" pitchFamily="34" charset="0"/>
                <a:cs typeface="Arial" pitchFamily="34" charset="0"/>
                <a:hlinkClick r:id="rId7"/>
              </a:rPr>
              <a:t>http://www.krasnoyeznamya.ru/pic.php?vrub=rm&amp;pid=10&amp;zag=1&amp;picid=862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536504" cy="4525963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живем, под собою не чуя страны,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Наши речи за десять шагов не слышны,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где хватит на </a:t>
            </a:r>
            <a:r>
              <a:rPr lang="ru-RU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полразговорца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Там припомнят кремлевского горца…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 вокруг него сброд тонкошеих вождей,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играет услугами полулюдей…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Как подкову, дарит за указом указ —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Кому в пах, кому в лоб, кому в бровь, кому в глаз…</a:t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О. Мандельштам, 1933 г.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img12.nnm.me/b/3/b/9/9/b3b9930ac896db698572fc703b395c56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905250" cy="6096001"/>
          </a:xfrm>
          <a:prstGeom prst="rect">
            <a:avLst/>
          </a:prstGeom>
          <a:noFill/>
        </p:spPr>
      </p:pic>
      <p:pic>
        <p:nvPicPr>
          <p:cNvPr id="7" name="enthusi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67328" y="6381328"/>
            <a:ext cx="476672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6012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урока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7321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1. 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Воспитательные: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формирование у подростков патриотического сознания, активной жизненной и гражданской позиции.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2. 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Развивающие: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учить раскрывать причинно-следственные связи исторических событий;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совершенствовать коммуникативные умения: вести диалог, грамотно строить монологическую речь, участвовать в дискуссии.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3. 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накопление знаний и фактов об общественно-политической жизни страны в 30-ые годы;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показать противоречия во всех сферах жизни общества (экономической; политической, духовной и социальной);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умение оценивать общественные явления прошлого и современности, доказывать правоту своих взглядов;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рассмотреть во взаимосвязи и взаимозависимости явления политики, экономим, культуры;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выявить модель советской тоталитарной системы.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изучения материала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7707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Новая Конституция СССР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Экономика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Социальная структура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Уровень жизни населения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Политическая система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Общество государственного социализма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Расширяем свой словарный запас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1602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Номенклатура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перечень наиболее важных должностей, кандидатуры на которые рекомендовались и утверждались комитетами компартии, а также лица, занимавшие эти должности.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9496"/>
            <a:ext cx="7643192" cy="96012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427168" cy="288032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Какой общественно-политический строй сложился в СССР в конце 1930–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гг.?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6012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Новая Конституция СССР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q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192688" cy="426410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12474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декабре 1936 г. была принята новая Конституция СССР, тут же объявленная официальной пропагандой «Конституцией победившего социализма».</a:t>
            </a:r>
            <a:r>
              <a:rPr lang="ru-RU" sz="2000" dirty="0" smtClean="0"/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Новая Конституция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208823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Политическая основа СССР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Советы депутатов трудящихся.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Экономическая основа СССР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социалистическая собственность на средства производства.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Декларировалась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свобода совести, слова, печати, собраний и митингов, объединения в союзы, права на труд, отдых, «всеобщеобязательное» неполное среднее образование.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717032"/>
            <a:ext cx="360040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Высший орган власти – Верховный Совет СССР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013176"/>
            <a:ext cx="381642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 Союза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013176"/>
            <a:ext cx="345638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 Национальностей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2591780" y="4509120"/>
            <a:ext cx="2124236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4716016" y="4509120"/>
            <a:ext cx="2088232" cy="50405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411760" y="5877272"/>
            <a:ext cx="468052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Президиум Верховного Совета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Новая Конституция СССР</a:t>
            </a:r>
            <a:endParaRPr lang="ru-RU" dirty="0"/>
          </a:p>
        </p:txBody>
      </p:sp>
      <p:pic>
        <p:nvPicPr>
          <p:cNvPr id="19458" name="Picture 2" descr="http://www.savok.org/uploads/posts/2009-11/1258026666_kon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77337"/>
            <a:ext cx="7704856" cy="5180663"/>
          </a:xfrm>
          <a:prstGeom prst="rect">
            <a:avLst/>
          </a:prstGeom>
          <a:noFill/>
        </p:spPr>
      </p:pic>
      <p:pic>
        <p:nvPicPr>
          <p:cNvPr id="6" name="st39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39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Тема39</Template>
  <TotalTime>719</TotalTime>
  <Words>521</Words>
  <Application>Microsoft Office PowerPoint</Application>
  <PresentationFormat>Экран (4:3)</PresentationFormat>
  <Paragraphs>91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Тема39</vt:lpstr>
      <vt:lpstr>«Страна победившего социализма»: экономика, социальная структура, политическая система.</vt:lpstr>
      <vt:lpstr>Слайд 2</vt:lpstr>
      <vt:lpstr>Цели урока</vt:lpstr>
      <vt:lpstr>План изучения материала</vt:lpstr>
      <vt:lpstr>Расширяем свой словарный запас</vt:lpstr>
      <vt:lpstr>Проблема</vt:lpstr>
      <vt:lpstr>Новая Конституция СССР</vt:lpstr>
      <vt:lpstr>Новая Конституция СССР</vt:lpstr>
      <vt:lpstr>Новая Конституция СССР</vt:lpstr>
      <vt:lpstr>Экономика</vt:lpstr>
      <vt:lpstr>Экономика</vt:lpstr>
      <vt:lpstr>Социальная структура</vt:lpstr>
      <vt:lpstr>Уровень жизни населения</vt:lpstr>
      <vt:lpstr>Политическая система</vt:lpstr>
      <vt:lpstr>Слайд 15</vt:lpstr>
      <vt:lpstr>Проблема</vt:lpstr>
      <vt:lpstr>Общество государственного социализма</vt:lpstr>
      <vt:lpstr>Домашнее задание.</vt:lpstr>
      <vt:lpstr>Литература и 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354</cp:revision>
  <dcterms:created xsi:type="dcterms:W3CDTF">2015-01-11T09:26:26Z</dcterms:created>
  <dcterms:modified xsi:type="dcterms:W3CDTF">2015-01-15T15:37:47Z</dcterms:modified>
</cp:coreProperties>
</file>