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69A7-0CA6-4A85-B087-B6465C39A89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78F19-27D6-4033-9E87-D26AE855FC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399F-1CD3-4F10-8078-B5075D133D33}" type="datetime1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59C-4813-41F4-865D-FD42789379D2}" type="datetime1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D2E-2816-431B-ACB3-4B2B18F79581}" type="datetime1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CBE3-C12F-45A5-9B00-EE64360D6EA6}" type="datetime1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5747-2713-4403-9F7A-FEDCEC5B8715}" type="datetime1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6A0-06E5-4C5F-AF12-21D14172495D}" type="datetime1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39B-BD2B-432E-87D8-878D0AAF1FE6}" type="datetime1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28BA-A69B-4703-8CA1-C231B75BBF97}" type="datetime1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2990-99E6-411E-B22A-53CD35A93B48}" type="datetime1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293C-043B-4E61-8F14-CF7D764E2D43}" type="datetime1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87A0850-C4B7-44A1-A00B-971EFA91B5BE}" type="datetime1">
              <a:rPr lang="ru-RU" smtClean="0"/>
              <a:t>22.10.2013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DA1BD1-A819-4038-9CBB-B80CC835E361}" type="datetime1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5BD9AD-5E2D-42BF-80F3-D0614C64BB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Коллаж.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Основы работы со слоями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операции со слоями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30620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225757" cy="177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50805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2132856"/>
            <a:ext cx="7394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§ 5.5. стр.161-168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Выучить ответы на вопросы 1-12 стр.168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Коллаж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8424936" cy="469582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Коллаж</a:t>
            </a:r>
            <a:r>
              <a:rPr lang="ru-RU" b="1" dirty="0" smtClean="0"/>
              <a:t> (от фр. </a:t>
            </a:r>
            <a:r>
              <a:rPr lang="en-US" b="1" i="1" dirty="0" smtClean="0"/>
              <a:t>Collage</a:t>
            </a:r>
            <a:r>
              <a:rPr lang="ru-RU" b="1" dirty="0" smtClean="0"/>
              <a:t>) – «наклеивание».</a:t>
            </a:r>
          </a:p>
          <a:p>
            <a:endParaRPr lang="ru-RU" b="1" dirty="0" smtClean="0"/>
          </a:p>
          <a:p>
            <a:r>
              <a:rPr lang="ru-RU" b="1" i="1" u="sng" dirty="0" smtClean="0"/>
              <a:t>Коллаж</a:t>
            </a:r>
            <a:r>
              <a:rPr lang="ru-RU" b="1" dirty="0" smtClean="0"/>
              <a:t> – сочетание нескольких фрагментов различных изображений в одном.</a:t>
            </a:r>
          </a:p>
          <a:p>
            <a:endParaRPr lang="ru-RU" b="1" dirty="0" smtClean="0"/>
          </a:p>
          <a:p>
            <a:r>
              <a:rPr lang="ru-RU" b="1" dirty="0" smtClean="0"/>
              <a:t>Компьютерный коллаж создается с помощью операций над отдельными фрагментами изображений, такими как: </a:t>
            </a:r>
          </a:p>
          <a:p>
            <a:pPr indent="320040">
              <a:buFont typeface="Wingdings" pitchFamily="2" charset="2"/>
              <a:buChar char="Ø"/>
            </a:pPr>
            <a:r>
              <a:rPr lang="ru-RU" b="1" i="1" dirty="0" smtClean="0"/>
              <a:t>выделение</a:t>
            </a:r>
          </a:p>
          <a:p>
            <a:pPr indent="320040">
              <a:buFont typeface="Wingdings" pitchFamily="2" charset="2"/>
              <a:buChar char="Ø"/>
            </a:pPr>
            <a:r>
              <a:rPr lang="ru-RU" b="1" i="1" dirty="0" smtClean="0"/>
              <a:t>п</a:t>
            </a:r>
            <a:r>
              <a:rPr lang="ru-RU" b="1" i="1" dirty="0" smtClean="0"/>
              <a:t>еремещение</a:t>
            </a:r>
          </a:p>
          <a:p>
            <a:pPr indent="320040">
              <a:buFont typeface="Wingdings" pitchFamily="2" charset="2"/>
              <a:buChar char="Ø"/>
            </a:pPr>
            <a:r>
              <a:rPr lang="ru-RU" b="1" i="1" dirty="0" smtClean="0"/>
              <a:t>к</a:t>
            </a:r>
            <a:r>
              <a:rPr lang="ru-RU" b="1" i="1" dirty="0" smtClean="0"/>
              <a:t>опирование</a:t>
            </a:r>
          </a:p>
          <a:p>
            <a:pPr indent="320040">
              <a:buFont typeface="Wingdings" pitchFamily="2" charset="2"/>
              <a:buChar char="Ø"/>
            </a:pPr>
            <a:r>
              <a:rPr lang="ru-RU" b="1" i="1" dirty="0" smtClean="0"/>
              <a:t>з</a:t>
            </a:r>
            <a:r>
              <a:rPr lang="ru-RU" b="1" i="1" dirty="0" smtClean="0"/>
              <a:t>еркальное отражение</a:t>
            </a:r>
          </a:p>
          <a:p>
            <a:pPr indent="320040">
              <a:buFont typeface="Wingdings" pitchFamily="2" charset="2"/>
              <a:buChar char="Ø"/>
            </a:pPr>
            <a:r>
              <a:rPr lang="ru-RU" b="1" i="1" dirty="0" smtClean="0"/>
              <a:t>у</a:t>
            </a:r>
            <a:r>
              <a:rPr lang="ru-RU" b="1" i="1" dirty="0" smtClean="0"/>
              <a:t>величение</a:t>
            </a:r>
          </a:p>
          <a:p>
            <a:pPr indent="320040">
              <a:buFont typeface="Wingdings" pitchFamily="2" charset="2"/>
              <a:buChar char="Ø"/>
            </a:pPr>
            <a:r>
              <a:rPr lang="ru-RU" b="1" i="1" dirty="0" smtClean="0"/>
              <a:t>у</a:t>
            </a:r>
            <a:r>
              <a:rPr lang="ru-RU" b="1" i="1" dirty="0" smtClean="0"/>
              <a:t>меньшение и др.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Коллаж </a:t>
            </a:r>
            <a:endParaRPr lang="ru-RU" dirty="0"/>
          </a:p>
        </p:txBody>
      </p:sp>
      <p:pic>
        <p:nvPicPr>
          <p:cNvPr id="5" name="Содержимое 4" descr="Аквариум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6673"/>
            <a:ext cx="4038600" cy="3297517"/>
          </a:xfrm>
        </p:spPr>
      </p:pic>
      <p:pic>
        <p:nvPicPr>
          <p:cNvPr id="6" name="Содержимое 5" descr="Мой аквариум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36208"/>
            <a:ext cx="4032448" cy="3463536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Коллаж</a:t>
            </a:r>
            <a:endParaRPr lang="ru-RU" dirty="0"/>
          </a:p>
        </p:txBody>
      </p:sp>
      <p:pic>
        <p:nvPicPr>
          <p:cNvPr id="1026" name="Рисунок 9" descr="http://festival.1september.ru/articles/21239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78" y="1916832"/>
            <a:ext cx="44651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3" descr="Рисунок 21. Коллаж, выполненный с помощью выделения от руки (лассо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Слои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67544" y="1844824"/>
            <a:ext cx="4680520" cy="4695825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Слой – 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компьютерная метафора материального объекта – листа прозрачной пленки,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которую нанесен рисунок.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Изображение может содержать один или много слоев.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со слоями выполняется под управлением панели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Слои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448272" cy="485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операции со слоями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4" y="2420888"/>
            <a:ext cx="2919722" cy="2880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952" y="1772816"/>
            <a:ext cx="2552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304" y="2348880"/>
            <a:ext cx="340880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700" y="2564904"/>
            <a:ext cx="2490788" cy="249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операции со слоями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2664296" cy="71535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Исходное состояние 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33864" y="1698987"/>
            <a:ext cx="2530624" cy="71535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После </a:t>
            </a:r>
          </a:p>
          <a:p>
            <a:pPr algn="ctr"/>
            <a:r>
              <a:rPr lang="ru-RU" dirty="0" smtClean="0"/>
              <a:t>перемещения слоя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43578"/>
            <a:ext cx="2520280" cy="24862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2347108" cy="24617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21088"/>
            <a:ext cx="2381250" cy="246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497" y="2492897"/>
            <a:ext cx="2872909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операции со слоями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2664296" cy="71535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Исходное состояние 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33864" y="1698987"/>
            <a:ext cx="2530624" cy="71535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После </a:t>
            </a:r>
          </a:p>
          <a:p>
            <a:pPr algn="ctr"/>
            <a:r>
              <a:rPr lang="ru-RU" dirty="0" smtClean="0"/>
              <a:t>Копирования слоя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43578"/>
            <a:ext cx="2520280" cy="24862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2347108" cy="24617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21088"/>
            <a:ext cx="23717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операции со слоями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77" y="1873300"/>
            <a:ext cx="8101271" cy="35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5877272"/>
            <a:ext cx="592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нового корректирующего слоя или слоя-заливки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259632" y="5085184"/>
            <a:ext cx="208823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D9AD-5E2D-42BF-80F3-D0614C64BB9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</TotalTime>
  <Words>147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Коллаж.</vt:lpstr>
      <vt:lpstr>Коллаж</vt:lpstr>
      <vt:lpstr>Коллаж </vt:lpstr>
      <vt:lpstr>Коллаж</vt:lpstr>
      <vt:lpstr>Слои</vt:lpstr>
      <vt:lpstr>Основные операции со слоями</vt:lpstr>
      <vt:lpstr>Основные операции со слоями</vt:lpstr>
      <vt:lpstr>Основные операции со слоями</vt:lpstr>
      <vt:lpstr>Основные операции со слоями</vt:lpstr>
      <vt:lpstr>Основные операции со слоями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Коллаж.</dc:title>
  <dc:creator>Лузгина</dc:creator>
  <cp:lastModifiedBy>Лузгина</cp:lastModifiedBy>
  <cp:revision>8</cp:revision>
  <dcterms:created xsi:type="dcterms:W3CDTF">2013-10-22T14:57:40Z</dcterms:created>
  <dcterms:modified xsi:type="dcterms:W3CDTF">2013-10-22T16:15:15Z</dcterms:modified>
</cp:coreProperties>
</file>