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1"/>
  </p:notes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E45F44-1D2B-40B9-9A1F-539FB83015FB}" type="datetimeFigureOut">
              <a:rPr lang="ru-RU" smtClean="0"/>
              <a:t>11.03.2014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CDD45A-9B6B-4108-85FD-93D346A608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B510-076D-4821-A444-738FBC7F5EE4}" type="datetime1">
              <a:rPr lang="ru-RU" smtClean="0"/>
              <a:t>11.03.2014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2DECA-D5BE-4B04-92AC-534EC9E1E8A5}" type="datetime1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40B7F-801F-408A-8B0B-8AF954C7FB43}" type="datetime1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E2600-8020-4A1B-9DD5-9D70CAA7B374}" type="datetime1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90610-879A-456F-ABDA-D07E5091F098}" type="datetime1">
              <a:rPr lang="ru-RU" smtClean="0"/>
              <a:t>11.03.2014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80E8-8B26-42D0-9532-11CE158386AC}" type="datetime1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1D4D9-882C-40EE-A380-8A4BDC321E5F}" type="datetime1">
              <a:rPr lang="ru-RU" smtClean="0"/>
              <a:t>11.03.2014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48237-E782-44CE-8229-1CDEFBF95C8D}" type="datetime1">
              <a:rPr lang="ru-RU" smtClean="0"/>
              <a:t>11.03.2014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E013-8FA3-46E8-895A-D5DE85400F72}" type="datetime1">
              <a:rPr lang="ru-RU" smtClean="0"/>
              <a:t>11.03.2014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E9C61A-4589-4502-A40C-DD37C3D3E48F}" type="datetime1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3AF39A92-8D4F-43D2-8401-BEBA4BA1BD2D}" type="datetime1">
              <a:rPr lang="ru-RU" smtClean="0"/>
              <a:t>11.03.2014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1B52FE1-0174-4B75-9303-8AE22D4DC666}" type="datetime1">
              <a:rPr lang="ru-RU" smtClean="0"/>
              <a:t>11.03.2014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1FAF714-300C-4E47-96ED-B48F7F74EEF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pull dir="d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Ретуширование фотографий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Повышение резкости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Фильтр  </a:t>
            </a:r>
            <a:r>
              <a:rPr lang="ru-RU" b="1" i="1" dirty="0" smtClean="0"/>
              <a:t>Резкость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/>
              <a:t>Фильтр – Резкость – Резкость</a:t>
            </a:r>
            <a:r>
              <a:rPr lang="ru-RU" dirty="0" smtClean="0"/>
              <a:t>)</a:t>
            </a:r>
            <a:endParaRPr lang="ru-RU" dirty="0"/>
          </a:p>
          <a:p>
            <a:pPr>
              <a:spcBef>
                <a:spcPts val="3000"/>
              </a:spcBef>
            </a:pPr>
            <a:r>
              <a:rPr lang="ru-RU" dirty="0" smtClean="0"/>
              <a:t>Фильтр  </a:t>
            </a:r>
            <a:r>
              <a:rPr lang="ru-RU" b="1" i="1" dirty="0" err="1" smtClean="0"/>
              <a:t>Резкость+</a:t>
            </a:r>
            <a:endParaRPr lang="ru-RU" b="1" i="1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/>
              <a:t>Фильтр – Резкость – </a:t>
            </a:r>
            <a:r>
              <a:rPr lang="ru-RU" i="1" dirty="0" err="1" smtClean="0"/>
              <a:t>Резкость+</a:t>
            </a:r>
            <a:r>
              <a:rPr lang="ru-RU" dirty="0" smtClean="0"/>
              <a:t>)</a:t>
            </a:r>
            <a:endParaRPr lang="ru-RU" dirty="0"/>
          </a:p>
          <a:p>
            <a:pPr>
              <a:spcBef>
                <a:spcPts val="3000"/>
              </a:spcBef>
            </a:pPr>
            <a:r>
              <a:rPr lang="ru-RU" dirty="0" smtClean="0"/>
              <a:t>Фильтр  </a:t>
            </a:r>
            <a:r>
              <a:rPr lang="ru-RU" b="1" i="1" dirty="0" smtClean="0"/>
              <a:t>Резкость на краях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i="1" dirty="0" smtClean="0"/>
              <a:t>Фильтр – Резкость – </a:t>
            </a:r>
            <a:r>
              <a:rPr lang="ru-RU" i="1" dirty="0" smtClean="0"/>
              <a:t>Резкость на краях</a:t>
            </a:r>
            <a:r>
              <a:rPr lang="ru-RU" dirty="0" smtClean="0"/>
              <a:t>)</a:t>
            </a:r>
            <a:endParaRPr lang="ru-RU" dirty="0" smtClean="0"/>
          </a:p>
          <a:p>
            <a:pPr>
              <a:buNone/>
            </a:pPr>
            <a:endParaRPr lang="ru-RU" b="1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Фильтр </a:t>
            </a:r>
            <a:r>
              <a:rPr lang="ru-RU" b="1" i="1" dirty="0" smtClean="0"/>
              <a:t>Резкость</a:t>
            </a:r>
            <a:endParaRPr lang="ru-RU" b="1" i="1" dirty="0"/>
          </a:p>
        </p:txBody>
      </p:sp>
      <p:pic>
        <p:nvPicPr>
          <p:cNvPr id="5" name="Содержимое 4" descr="исходни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833" y="1196752"/>
            <a:ext cx="4423967" cy="4905542"/>
          </a:xfrm>
        </p:spPr>
      </p:pic>
      <p:pic>
        <p:nvPicPr>
          <p:cNvPr id="6" name="Содержимое 5" descr="резкость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199" y="1196752"/>
            <a:ext cx="4427975" cy="4901817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ru-RU" dirty="0" smtClean="0"/>
              <a:t>Фильтр </a:t>
            </a:r>
            <a:r>
              <a:rPr lang="ru-RU" b="1" i="1" dirty="0" err="1" smtClean="0"/>
              <a:t>Резкость+</a:t>
            </a:r>
            <a:endParaRPr lang="ru-RU" b="1" i="1" dirty="0"/>
          </a:p>
        </p:txBody>
      </p:sp>
      <p:pic>
        <p:nvPicPr>
          <p:cNvPr id="5" name="Содержимое 4" descr="исходник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1833" y="1196752"/>
            <a:ext cx="4423967" cy="4905542"/>
          </a:xfrm>
        </p:spPr>
      </p:pic>
      <p:pic>
        <p:nvPicPr>
          <p:cNvPr id="6" name="Содержимое 5" descr="резкость+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199" y="1196752"/>
            <a:ext cx="4423967" cy="4905542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Фильтр </a:t>
            </a:r>
            <a:r>
              <a:rPr lang="ru-RU" b="1" i="1" dirty="0" smtClean="0"/>
              <a:t>Резкость на краях</a:t>
            </a:r>
            <a:endParaRPr lang="ru-RU" b="1" i="1" dirty="0"/>
          </a:p>
        </p:txBody>
      </p:sp>
      <p:pic>
        <p:nvPicPr>
          <p:cNvPr id="6" name="Содержимое 5" descr="резкость край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196752"/>
            <a:ext cx="4428404" cy="4901419"/>
          </a:xfrm>
        </p:spPr>
      </p:pic>
      <p:pic>
        <p:nvPicPr>
          <p:cNvPr id="8" name="Содержимое 7" descr="желтая роза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130329" y="1196752"/>
            <a:ext cx="4438004" cy="4896544"/>
          </a:xfr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8256"/>
            <a:ext cx="8229600" cy="1143000"/>
          </a:xfrm>
        </p:spPr>
        <p:txBody>
          <a:bodyPr/>
          <a:lstStyle/>
          <a:p>
            <a:r>
              <a:rPr lang="ru-RU" dirty="0" smtClean="0"/>
              <a:t>Фильтр </a:t>
            </a:r>
            <a:r>
              <a:rPr lang="ru-RU" b="1" i="1" dirty="0" smtClean="0"/>
              <a:t>Пыль и царапины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5062"/>
            <a:ext cx="4040188" cy="6397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До коррекции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1205062"/>
            <a:ext cx="4041775" cy="6397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     После коррекции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Исходное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80048" y="1988841"/>
            <a:ext cx="4417340" cy="3983266"/>
          </a:xfrm>
        </p:spPr>
      </p:pic>
      <p:pic>
        <p:nvPicPr>
          <p:cNvPr id="9" name="Содержимое 8" descr="после корреции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988840"/>
            <a:ext cx="4423783" cy="3979697"/>
          </a:xfr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ru-RU" dirty="0" smtClean="0"/>
              <a:t>Инструмент </a:t>
            </a:r>
            <a:r>
              <a:rPr lang="ru-RU" b="1" i="1" dirty="0" smtClean="0"/>
              <a:t>Штамп 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205062"/>
            <a:ext cx="4040188" cy="6397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До коррекции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4008" y="1205062"/>
            <a:ext cx="4041775" cy="63976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После коррекции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4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104046" y="1988840"/>
            <a:ext cx="4393342" cy="4001687"/>
          </a:xfrm>
        </p:spPr>
      </p:pic>
      <p:pic>
        <p:nvPicPr>
          <p:cNvPr id="8" name="Содержимое 7" descr="6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1988840"/>
            <a:ext cx="4414009" cy="3987123"/>
          </a:xfrm>
        </p:spPr>
      </p:pic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88640"/>
            <a:ext cx="936104" cy="74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7384"/>
            <a:ext cx="878497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Осветление и затемнение фрагментов изображений вручную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Инструмент </a:t>
            </a:r>
            <a:r>
              <a:rPr lang="ru-RU" b="1" i="1" dirty="0" smtClean="0"/>
              <a:t>Осветлитель 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Инструмент </a:t>
            </a:r>
            <a:r>
              <a:rPr lang="ru-RU" b="1" i="1" dirty="0" err="1" smtClean="0"/>
              <a:t>Затемнитель</a:t>
            </a:r>
            <a:endParaRPr lang="ru-RU" b="1" i="1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Инструмент </a:t>
            </a:r>
            <a:r>
              <a:rPr lang="ru-RU" b="1" i="1" dirty="0" smtClean="0"/>
              <a:t>Губка</a:t>
            </a:r>
            <a:endParaRPr lang="ru-RU" b="1" i="1" dirty="0"/>
          </a:p>
        </p:txBody>
      </p:sp>
      <p:pic>
        <p:nvPicPr>
          <p:cNvPr id="2050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628800"/>
            <a:ext cx="648072" cy="54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348880"/>
            <a:ext cx="862401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356992"/>
            <a:ext cx="648072" cy="53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 descr="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504" y="4077072"/>
            <a:ext cx="8932884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Рисунок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4941168"/>
            <a:ext cx="720080" cy="595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 descr="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805264"/>
            <a:ext cx="8600091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ru-RU" dirty="0" smtClean="0"/>
              <a:t>овторить §5.7, 5.8 (вопросы 1-16 стр.185, 1-10 стр.195-196)</a:t>
            </a:r>
          </a:p>
          <a:p>
            <a:pPr>
              <a:spcBef>
                <a:spcPts val="3000"/>
              </a:spcBef>
            </a:pPr>
            <a:r>
              <a:rPr lang="ru-RU" dirty="0" smtClean="0"/>
              <a:t>§5.9 (вопросы 1-6 стр.203)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AF714-300C-4E47-96ED-B48F7F74EEFE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64</TotalTime>
  <Words>102</Words>
  <Application>Microsoft Office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Ретуширование фотографий</vt:lpstr>
      <vt:lpstr>Повышение резкости</vt:lpstr>
      <vt:lpstr>Фильтр Резкость</vt:lpstr>
      <vt:lpstr>Фильтр Резкость+</vt:lpstr>
      <vt:lpstr>Фильтр Резкость на краях</vt:lpstr>
      <vt:lpstr>Фильтр Пыль и царапины</vt:lpstr>
      <vt:lpstr>Инструмент Штамп </vt:lpstr>
      <vt:lpstr>Осветление и затемнение фрагментов изображений вручную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Ретуширование фотографий</dc:title>
  <dc:creator>Лузгина</dc:creator>
  <cp:lastModifiedBy>Лузгина</cp:lastModifiedBy>
  <cp:revision>5</cp:revision>
  <dcterms:created xsi:type="dcterms:W3CDTF">2014-03-11T16:20:04Z</dcterms:created>
  <dcterms:modified xsi:type="dcterms:W3CDTF">2014-03-11T17:24:37Z</dcterms:modified>
</cp:coreProperties>
</file>