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12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782790E-AE11-4F6A-A88D-CE9DFBE8A4BC}" type="datetimeFigureOut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1608CA8-ADC8-49F1-93B8-A63B296D9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CB1289-8B45-400B-83BD-05904A4A40CA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C40084-ADB4-4BA6-A1C2-6594D0250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00CD5-4675-4D9C-800B-E79315E51312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7CC38-5B11-4B9F-8221-37EE242F0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1E595-82B1-4328-BAD3-5B1BB63ED203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5606E-4315-496B-9DB8-25A168566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6B053-C35B-479A-8923-CEB3C901F00B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81DA1-32F0-4512-A73F-539E0ED2D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D55C2C-AA39-47BD-8E65-7EDA5E9265A5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FDE9F1-8B8B-40C3-9E13-EE9AF12493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A448C-FA71-4802-B81D-9BFED31F2600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46CD0-EFA8-4542-81B4-3FF610D16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ECCF7F-9A21-4492-8CC2-75278C1377A8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1D738A-B89E-49FB-88A8-2F8430504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AD4BA-8E23-43C1-80B2-5AB30B3945B8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37D33-AB65-4497-975F-F94446C95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1F5BAD-E4F1-411B-A058-AB625D82693A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9B63BB-BE8C-481A-B499-6B8B38C2A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073254-B46E-41F6-91DA-6FC62E751B48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AC77A5-DDC1-4913-A115-4A0785D18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E0626D-BE2A-4AB7-AAC0-E4FEB6DBAD68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5ADE7C-7747-40CB-A44C-705DB561C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FC64404-3067-415C-A730-167A996259A3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146467D-E780-4C92-9978-A08A8EC18C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8" r:id="rId2"/>
    <p:sldLayoutId id="2147483684" r:id="rId3"/>
    <p:sldLayoutId id="2147483679" r:id="rId4"/>
    <p:sldLayoutId id="2147483685" r:id="rId5"/>
    <p:sldLayoutId id="2147483680" r:id="rId6"/>
    <p:sldLayoutId id="2147483686" r:id="rId7"/>
    <p:sldLayoutId id="2147483687" r:id="rId8"/>
    <p:sldLayoutId id="2147483688" r:id="rId9"/>
    <p:sldLayoutId id="2147483681" r:id="rId10"/>
    <p:sldLayoutId id="2147483682" r:id="rId11"/>
  </p:sldLayoutIdLst>
  <p:hf hdr="0" ftr="0"/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350" y="1700213"/>
            <a:ext cx="7407275" cy="1473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chemeClr val="tx2">
                    <a:satMod val="130000"/>
                  </a:schemeClr>
                </a:solidFill>
              </a:rPr>
              <a:t>Маски и каналы</a:t>
            </a:r>
            <a:endParaRPr lang="ru-RU" sz="6600" b="1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813" y="1052513"/>
            <a:ext cx="2663825" cy="79216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  1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2627313" y="3141663"/>
            <a:ext cx="504825" cy="719137"/>
          </a:xfrm>
          <a:prstGeom prst="downArrow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47813" y="2205038"/>
            <a:ext cx="2663825" cy="93662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Точность выделения фрагмента изображения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9250" y="3860800"/>
            <a:ext cx="2665413" cy="136842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1"/>
                </a:solidFill>
              </a:rPr>
              <a:t>Необходимы средства для уточнения предварительно созданного выделения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24525" y="1052513"/>
            <a:ext cx="2663825" cy="79216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  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24525" y="2205038"/>
            <a:ext cx="2663825" cy="936625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Выделенные области можно редактировать по порядку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6804025" y="3141663"/>
            <a:ext cx="504825" cy="719137"/>
          </a:xfrm>
          <a:prstGeom prst="downArrow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24525" y="3860800"/>
            <a:ext cx="2663825" cy="1655763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1"/>
                </a:solidFill>
              </a:rPr>
              <a:t>Необходимо иметь возможность сохранять выделенные области для повторного использования</a:t>
            </a:r>
          </a:p>
        </p:txBody>
      </p:sp>
      <p:sp>
        <p:nvSpPr>
          <p:cNvPr id="12" name="Дата 1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B732DA5-CF41-4BF1-ACCD-BE49AF0A136C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85D351-E310-4296-979E-3A648F590F49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satMod val="130000"/>
                  </a:schemeClr>
                </a:solidFill>
              </a:rPr>
              <a:t>Режимы работы </a:t>
            </a:r>
            <a:br>
              <a:rPr lang="ru-RU" sz="40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satMod val="130000"/>
                  </a:schemeClr>
                </a:solidFill>
              </a:rPr>
              <a:t>с выделенными областями</a:t>
            </a:r>
            <a:endParaRPr lang="ru-RU" sz="40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557338"/>
            <a:ext cx="7499350" cy="4691062"/>
          </a:xfrm>
        </p:spPr>
        <p:txBody>
          <a:bodyPr>
            <a:normAutofit/>
          </a:bodyPr>
          <a:lstStyle/>
          <a:p>
            <a:pPr marL="596646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1. стандартный режим</a:t>
            </a:r>
          </a:p>
          <a:p>
            <a:pPr marL="596646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2. режим быстрой маски</a:t>
            </a:r>
          </a:p>
          <a:p>
            <a:pPr marL="596646" indent="-514350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596646" indent="-514350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596646" indent="-514350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596646" indent="-514350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indent="-51435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</a:t>
            </a:r>
            <a:r>
              <a:rPr lang="ru-RU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стандартный                                    режим</a:t>
            </a:r>
          </a:p>
          <a:p>
            <a:pPr marL="0" indent="-51435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  режим                                      быстрой маски</a:t>
            </a:r>
            <a:endParaRPr lang="ru-RU" sz="2400" b="1" i="1" dirty="0"/>
          </a:p>
        </p:txBody>
      </p:sp>
      <p:pic>
        <p:nvPicPr>
          <p:cNvPr id="10244" name="Рисунок 3" descr="пиктограмм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3068638"/>
            <a:ext cx="2309812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Прямая соединительная линия 20"/>
          <p:cNvCxnSpPr/>
          <p:nvPr/>
        </p:nvCxnSpPr>
        <p:spPr>
          <a:xfrm flipV="1">
            <a:off x="2700338" y="3860800"/>
            <a:ext cx="0" cy="108108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700338" y="3860800"/>
            <a:ext cx="1008062" cy="0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6659563" y="3860800"/>
            <a:ext cx="0" cy="108108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5580063" y="3860800"/>
            <a:ext cx="1079500" cy="0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Дата 2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CB5AAE0-D6CA-428B-9E10-BED931C62673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4C559F-CCCB-427C-9FF1-AC7609D64080}" type="slidenum">
              <a:rPr lang="ru-RU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516096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755650" y="333375"/>
            <a:ext cx="3168650" cy="57943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Стандартный режим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5167313" y="328613"/>
            <a:ext cx="3292475" cy="579437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 быстрой маски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18а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44563" y="1382713"/>
            <a:ext cx="2835275" cy="4278312"/>
          </a:xfrm>
        </p:spPr>
      </p:pic>
      <p:pic>
        <p:nvPicPr>
          <p:cNvPr id="6" name="Содержимое 5" descr="18б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64163" y="1412875"/>
            <a:ext cx="2906712" cy="4281488"/>
          </a:xfrm>
        </p:spPr>
      </p:pic>
      <p:sp>
        <p:nvSpPr>
          <p:cNvPr id="11" name="Дата 10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50724B1-550E-46E4-902B-C3B74D9C1CC5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2D589F-E41A-4824-9E64-202ACF11694B}" type="slidenum">
              <a:rPr lang="ru-RU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516096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539750" y="333375"/>
            <a:ext cx="3600450" cy="57943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Закрашивание черным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5167313" y="328613"/>
            <a:ext cx="3292475" cy="579437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Закрашивание белым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3" name="Содержимое 11" descr="19а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93750" y="1341438"/>
            <a:ext cx="3130550" cy="4649787"/>
          </a:xfrm>
        </p:spPr>
      </p:pic>
      <p:pic>
        <p:nvPicPr>
          <p:cNvPr id="12294" name="Содержимое 12" descr="19б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46700" y="1384300"/>
            <a:ext cx="3041650" cy="4608513"/>
          </a:xfrm>
        </p:spPr>
      </p:pic>
      <p:sp>
        <p:nvSpPr>
          <p:cNvPr id="14" name="Дата 1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F550476-C3BA-45CA-A055-2CF9928D226D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BB090-5629-4992-BC6F-5F9E87EF0494}" type="slidenum">
              <a:rPr lang="ru-RU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87450" y="44450"/>
            <a:ext cx="7497763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</a:rPr>
              <a:t>Результат переключения в стандартный режим </a:t>
            </a:r>
            <a:br>
              <a:rPr lang="ru-RU" sz="2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</a:rPr>
              <a:t>после закрашивания белым цветом</a:t>
            </a:r>
            <a:endParaRPr lang="ru-RU" sz="24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3315" name="Содержимое 4" descr="20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rcRect l="7935" t="1762" b="3078"/>
          <a:stretch>
            <a:fillRect/>
          </a:stretch>
        </p:blipFill>
        <p:spPr>
          <a:xfrm>
            <a:off x="3203575" y="1268413"/>
            <a:ext cx="3313113" cy="5135562"/>
          </a:xfrm>
        </p:spPr>
      </p:pic>
      <p:sp>
        <p:nvSpPr>
          <p:cNvPr id="9" name="Дата 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CE5992E-E511-444A-BF07-9CDEDD250A02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A0BE90-7738-43E9-9B9C-E2FC8E18BDCF}" type="slidenum">
              <a:rPr lang="ru-RU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</a:rPr>
              <a:t>Последовательность действий для выделения области сложной формы</a:t>
            </a:r>
            <a:endParaRPr lang="ru-RU" sz="32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8888" y="1652588"/>
            <a:ext cx="7499350" cy="4800600"/>
          </a:xfrm>
        </p:spPr>
        <p:txBody>
          <a:bodyPr>
            <a:normAutofit lnSpcReduction="10000"/>
          </a:bodyPr>
          <a:lstStyle/>
          <a:p>
            <a:pPr marL="596646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1. Создать предварительное выделение любыми инструментами в стандартном режиме;</a:t>
            </a:r>
          </a:p>
          <a:p>
            <a:pPr marL="596646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2. Установить черный цвет в качестве основного и белый – в качестве фонового;</a:t>
            </a:r>
          </a:p>
          <a:p>
            <a:pPr marL="596646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3. Перейти в режим быстрой маски;</a:t>
            </a:r>
          </a:p>
          <a:p>
            <a:pPr marL="596646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4. Уточнить выделение, стирая полупрозрачную пленку Ластиком и расширяя ее Карандашом или Кистью;</a:t>
            </a:r>
          </a:p>
          <a:p>
            <a:pPr marL="596646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5. Переключиться в стандартный режим для преобразования маски в границу выделения;</a:t>
            </a:r>
          </a:p>
          <a:p>
            <a:pPr marL="596646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6. Если выделение получилось неточным, снова продолжить работу в режиме быстрой маски.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25AC9D2-329E-4B06-9A81-3F24388DDC24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FBA2CE-F86A-48C6-8A97-B101A03542B9}" type="slidenum">
              <a:rPr lang="ru-RU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>Канал маскирования</a:t>
            </a:r>
            <a:b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>(</a:t>
            </a:r>
            <a:r>
              <a:rPr lang="ru-RU" sz="4400" b="1" i="1" dirty="0" smtClean="0">
                <a:solidFill>
                  <a:schemeClr val="tx2">
                    <a:satMod val="130000"/>
                  </a:schemeClr>
                </a:solidFill>
              </a:rPr>
              <a:t>альфа – канал</a:t>
            </a: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>)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5363" name="Содержимое 3" descr="канал до сохранения выделе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911350"/>
            <a:ext cx="7705725" cy="3246438"/>
          </a:xfrm>
        </p:spPr>
      </p:pic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62E50A1-99FC-4334-AA03-C69C45E9B417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A6D6F0-F7E4-43A3-86E9-590EADA87959}" type="slidenum">
              <a:rPr lang="ru-RU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44450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40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6387" name="Содержимое 3" descr="Сохраненное выделе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68525" y="1125538"/>
            <a:ext cx="5643563" cy="4722812"/>
          </a:xfrm>
        </p:spPr>
      </p:pic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B512BFA-7A3B-41BF-9709-4093537113F7}" type="datetime1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617D6C-69E2-4FC9-8C8E-6309DA95394F}" type="slidenum">
              <a:rPr lang="ru-RU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104</TotalTime>
  <Words>168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Corbel</vt:lpstr>
      <vt:lpstr>Arial</vt:lpstr>
      <vt:lpstr>Wingdings 2</vt:lpstr>
      <vt:lpstr>Verdana</vt:lpstr>
      <vt:lpstr>Calibri</vt:lpstr>
      <vt:lpstr>Gill Sans MT</vt:lpstr>
      <vt:lpstr>Солнцестояние</vt:lpstr>
      <vt:lpstr>Маски и каналы</vt:lpstr>
      <vt:lpstr>Слайд 2</vt:lpstr>
      <vt:lpstr>Режимы работы  с выделенными областями</vt:lpstr>
      <vt:lpstr>Слайд 4</vt:lpstr>
      <vt:lpstr>Слайд 5</vt:lpstr>
      <vt:lpstr>Результат переключения в стандартный режим  после закрашивания белым цветом</vt:lpstr>
      <vt:lpstr>Последовательность действий для выделения области сложной формы</vt:lpstr>
      <vt:lpstr>Канал маскирования (альфа – канал)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Маски и каналы</dc:title>
  <dc:creator>Лузгина</dc:creator>
  <cp:lastModifiedBy>Лузгина</cp:lastModifiedBy>
  <cp:revision>11</cp:revision>
  <dcterms:created xsi:type="dcterms:W3CDTF">2012-04-04T17:33:31Z</dcterms:created>
  <dcterms:modified xsi:type="dcterms:W3CDTF">2015-03-05T10:19:59Z</dcterms:modified>
</cp:coreProperties>
</file>