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32"/>
  </p:notesMasterIdLst>
  <p:handoutMasterIdLst>
    <p:handoutMasterId r:id="rId33"/>
  </p:handoutMasterIdLst>
  <p:sldIdLst>
    <p:sldId id="256" r:id="rId8"/>
    <p:sldId id="257" r:id="rId9"/>
    <p:sldId id="258" r:id="rId10"/>
    <p:sldId id="320" r:id="rId11"/>
    <p:sldId id="260" r:id="rId12"/>
    <p:sldId id="263" r:id="rId13"/>
    <p:sldId id="301" r:id="rId14"/>
    <p:sldId id="297" r:id="rId15"/>
    <p:sldId id="298" r:id="rId16"/>
    <p:sldId id="302" r:id="rId17"/>
    <p:sldId id="303" r:id="rId18"/>
    <p:sldId id="264" r:id="rId19"/>
    <p:sldId id="265" r:id="rId20"/>
    <p:sldId id="315" r:id="rId21"/>
    <p:sldId id="267" r:id="rId22"/>
    <p:sldId id="266" r:id="rId23"/>
    <p:sldId id="268" r:id="rId24"/>
    <p:sldId id="316" r:id="rId25"/>
    <p:sldId id="317" r:id="rId26"/>
    <p:sldId id="318" r:id="rId27"/>
    <p:sldId id="319" r:id="rId28"/>
    <p:sldId id="269" r:id="rId29"/>
    <p:sldId id="271" r:id="rId30"/>
    <p:sldId id="272"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mn-ea"/>
        <a:cs typeface="DejaVu Sans"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mn-ea"/>
        <a:cs typeface="DejaVu Sans"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mn-ea"/>
        <a:cs typeface="DejaVu Sans"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mn-ea"/>
        <a:cs typeface="DejaVu Sans"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mn-ea"/>
        <a:cs typeface="DejaVu Sans" charset="0"/>
      </a:defRPr>
    </a:lvl5pPr>
    <a:lvl6pPr marL="2286000" algn="l" defTabSz="914400" rtl="0" eaLnBrk="1" latinLnBrk="0" hangingPunct="1">
      <a:defRPr kern="1200">
        <a:solidFill>
          <a:schemeClr val="bg1"/>
        </a:solidFill>
        <a:latin typeface="Corbel" pitchFamily="32" charset="0"/>
        <a:ea typeface="+mn-ea"/>
        <a:cs typeface="DejaVu Sans" charset="0"/>
      </a:defRPr>
    </a:lvl6pPr>
    <a:lvl7pPr marL="2743200" algn="l" defTabSz="914400" rtl="0" eaLnBrk="1" latinLnBrk="0" hangingPunct="1">
      <a:defRPr kern="1200">
        <a:solidFill>
          <a:schemeClr val="bg1"/>
        </a:solidFill>
        <a:latin typeface="Corbel" pitchFamily="32" charset="0"/>
        <a:ea typeface="+mn-ea"/>
        <a:cs typeface="DejaVu Sans" charset="0"/>
      </a:defRPr>
    </a:lvl7pPr>
    <a:lvl8pPr marL="3200400" algn="l" defTabSz="914400" rtl="0" eaLnBrk="1" latinLnBrk="0" hangingPunct="1">
      <a:defRPr kern="1200">
        <a:solidFill>
          <a:schemeClr val="bg1"/>
        </a:solidFill>
        <a:latin typeface="Corbel" pitchFamily="32" charset="0"/>
        <a:ea typeface="+mn-ea"/>
        <a:cs typeface="DejaVu Sans" charset="0"/>
      </a:defRPr>
    </a:lvl8pPr>
    <a:lvl9pPr marL="3657600" algn="l" defTabSz="914400" rtl="0" eaLnBrk="1" latinLnBrk="0" hangingPunct="1">
      <a:defRPr kern="1200">
        <a:solidFill>
          <a:schemeClr val="bg1"/>
        </a:solidFill>
        <a:latin typeface="Corbel" pitchFamily="32" charset="0"/>
        <a:ea typeface="+mn-ea"/>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2FF6"/>
    <a:srgbClr val="C5BB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458" autoAdjust="0"/>
    <p:restoredTop sz="77246" autoAdjust="0"/>
  </p:normalViewPr>
  <p:slideViewPr>
    <p:cSldViewPr>
      <p:cViewPr>
        <p:scale>
          <a:sx n="73" d="100"/>
          <a:sy n="73" d="100"/>
        </p:scale>
        <p:origin x="-2370" y="-24"/>
      </p:cViewPr>
      <p:guideLst>
        <p:guide orient="horz" pos="2160"/>
        <p:guide pos="2880"/>
      </p:guideLst>
    </p:cSldViewPr>
  </p:slideViewPr>
  <p:outlineViewPr>
    <p:cViewPr varScale="1">
      <p:scale>
        <a:sx n="170" d="200"/>
        <a:sy n="170" d="200"/>
      </p:scale>
      <p:origin x="0" y="1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98054F-FFC2-41B9-8B9F-9C18D0EA514B}" type="datetimeFigureOut">
              <a:rPr lang="ru-RU"/>
              <a:pPr>
                <a:defRPr/>
              </a:pPr>
              <a:t>06.03.2015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85E0701-AC49-413C-9C20-C538EF07605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ru-RU">
              <a:cs typeface="+mn-cs"/>
            </a:endParaRPr>
          </a:p>
        </p:txBody>
      </p:sp>
      <p:sp>
        <p:nvSpPr>
          <p:cNvPr id="8194" name="Text Box 2"/>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pPr>
              <a:defRPr/>
            </a:pPr>
            <a:endParaRPr lang="ru-RU">
              <a:cs typeface="+mn-cs"/>
            </a:endParaRPr>
          </a:p>
        </p:txBody>
      </p:sp>
      <p:sp>
        <p:nvSpPr>
          <p:cNvPr id="8195"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a:solidFill>
                  <a:srgbClr val="000000"/>
                </a:solidFill>
                <a:latin typeface="Calibri" pitchFamily="32" charset="0"/>
                <a:ea typeface="DejaVu Sans" charset="0"/>
                <a:cs typeface="DejaVu Sans" charset="0"/>
              </a:defRPr>
            </a:lvl1pPr>
          </a:lstStyle>
          <a:p>
            <a:pPr>
              <a:defRPr/>
            </a:pPr>
            <a:endParaRPr lang="ru-RU"/>
          </a:p>
        </p:txBody>
      </p:sp>
      <p:sp>
        <p:nvSpPr>
          <p:cNvPr id="68613"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p:spPr>
      </p:sp>
      <p:sp>
        <p:nvSpPr>
          <p:cNvPr id="8197"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8198" name="Text Box 6"/>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pPr>
              <a:defRPr/>
            </a:pPr>
            <a:endParaRPr lang="ru-RU">
              <a:cs typeface="+mn-cs"/>
            </a:endParaRPr>
          </a:p>
        </p:txBody>
      </p:sp>
      <p:sp>
        <p:nvSpPr>
          <p:cNvPr id="8199"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a:solidFill>
                  <a:srgbClr val="000000"/>
                </a:solidFill>
                <a:latin typeface="Calibri" pitchFamily="32" charset="0"/>
                <a:ea typeface="DejaVu Sans" charset="0"/>
                <a:cs typeface="DejaVu Sans" charset="0"/>
              </a:defRPr>
            </a:lvl1pPr>
          </a:lstStyle>
          <a:p>
            <a:pPr>
              <a:defRPr/>
            </a:pPr>
            <a:fld id="{44CD830A-1765-46CA-9349-509D07C9BEC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p:spPr>
        <p:txBody>
          <a:bodyPr/>
          <a:lstStyle/>
          <a:p>
            <a:fld id="{1CD93829-FEE2-4953-855E-56FCC103EB76}" type="slidenum">
              <a:rPr lang="ru-RU" smtClean="0"/>
              <a:pPr/>
              <a:t>1</a:t>
            </a:fld>
            <a:endParaRPr lang="ru-RU" smtClean="0"/>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9636" name="Text Box 2"/>
          <p:cNvSpPr txBox="1">
            <a:spLocks noChangeArrowheads="1"/>
          </p:cNvSpPr>
          <p:nvPr/>
        </p:nvSpPr>
        <p:spPr bwMode="auto">
          <a:xfrm>
            <a:off x="685800" y="4643438"/>
            <a:ext cx="5486400" cy="3814762"/>
          </a:xfrm>
          <a:prstGeom prst="rect">
            <a:avLst/>
          </a:prstGeom>
          <a:noFill/>
          <a:ln w="9525">
            <a:noFill/>
            <a:round/>
            <a:headEnd/>
            <a:tailEnd/>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cs typeface="Arial" charset="0"/>
              </a:rPr>
              <a:t>Титульный слайд всегда должен быть!</a:t>
            </a:r>
          </a:p>
        </p:txBody>
      </p:sp>
      <p:sp>
        <p:nvSpPr>
          <p:cNvPr id="6963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9ABACD-000B-4B90-95D0-C7B0E49CCBCD}"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ru-RU" sz="1200">
              <a:solidFill>
                <a:srgbClr val="FFFFFF"/>
              </a:solidFill>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p:spPr>
        <p:txBody>
          <a:bodyPr/>
          <a:lstStyle/>
          <a:p>
            <a:r>
              <a:rPr lang="ru-RU" smtClean="0"/>
              <a:t>Безнадежно…</a:t>
            </a:r>
          </a:p>
        </p:txBody>
      </p:sp>
      <p:sp>
        <p:nvSpPr>
          <p:cNvPr id="104452" name="Номер слайда 3"/>
          <p:cNvSpPr>
            <a:spLocks noGrp="1"/>
          </p:cNvSpPr>
          <p:nvPr>
            <p:ph type="sldNum" sz="quarter"/>
          </p:nvPr>
        </p:nvSpPr>
        <p:spPr>
          <a:noFill/>
          <a:ln/>
        </p:spPr>
        <p:txBody>
          <a:bodyPr/>
          <a:lstStyle/>
          <a:p>
            <a:fld id="{6B990BDE-0536-480E-B6AE-EBC8DCFD6C79}" type="slidenum">
              <a:rPr lang="ru-RU" smtClean="0"/>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a:ln/>
        </p:spPr>
        <p:txBody>
          <a:bodyPr/>
          <a:lstStyle/>
          <a:p>
            <a:fld id="{B66B0C08-AC0C-4F10-8DBC-E875DF1AC7DD}" type="slidenum">
              <a:rPr lang="ru-RU" smtClean="0"/>
              <a:pPr/>
              <a:t>12</a:t>
            </a:fld>
            <a:endParaRPr lang="ru-RU" smtClean="0"/>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571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2581FF-23DA-4812-A5E3-5E6F91DEC728}"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ru-RU" sz="1200">
              <a:solidFill>
                <a:srgbClr val="FFFFFF"/>
              </a:solidFill>
              <a:latin typeface="Calibri" pitchFamily="32" charset="0"/>
            </a:endParaRPr>
          </a:p>
        </p:txBody>
      </p:sp>
      <p:sp>
        <p:nvSpPr>
          <p:cNvPr id="115717" name="Заметки 5"/>
          <p:cNvSpPr>
            <a:spLocks noGrp="1"/>
          </p:cNvSpPr>
          <p:nvPr>
            <p:ph type="body" idx="1"/>
          </p:nvPr>
        </p:nvSpPr>
        <p:spPr>
          <a:xfrm>
            <a:off x="714375" y="4572000"/>
            <a:ext cx="5484813" cy="4113213"/>
          </a:xfrm>
          <a:no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Уберите лишний текст. Вы его и так скажете! Должны остаться только «реперные точки», ключевые слова для тех пунктов, которые вы рассказываете, ключевые цифры, значение которых вы подчеркиваете. Прежде всего, это позволит сохранить внимание зрителей. Видя на слайде два слова, зритель не знает, какой смысл вы в них сейчас вложите. И это даст вам возможность вывести эти несколько слов действительно крупно, чтобы их заметили все и поняли, какое значение вы им придаете.</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smtClean="0">
                <a:latin typeface="Arial" charset="0"/>
                <a:cs typeface="Arial" charset="0"/>
              </a:rPr>
              <a:t>-</a:t>
            </a:r>
            <a:r>
              <a:rPr lang="ru-RU" smtClean="0">
                <a:latin typeface="Arial" charset="0"/>
                <a:cs typeface="Arial" charset="0"/>
              </a:rPr>
              <a:t>Пространство, наоборот, усиливает восприятие.</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a:ln/>
        </p:spPr>
        <p:txBody>
          <a:bodyPr/>
          <a:lstStyle/>
          <a:p>
            <a:fld id="{2D8BD05D-48A4-4988-823D-D6C641BD4416}" type="slidenum">
              <a:rPr lang="ru-RU" smtClean="0"/>
              <a:pPr/>
              <a:t>13</a:t>
            </a:fld>
            <a:endParaRPr lang="ru-RU" smtClean="0"/>
          </a:p>
        </p:txBody>
      </p:sp>
      <p:sp>
        <p:nvSpPr>
          <p:cNvPr id="1167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674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492D3EB-9603-411E-93B7-1C17873676A3}"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ru-RU" sz="1200">
              <a:solidFill>
                <a:srgbClr val="FFFFFF"/>
              </a:solidFill>
              <a:latin typeface="Calibri" pitchFamily="32" charset="0"/>
            </a:endParaRPr>
          </a:p>
        </p:txBody>
      </p:sp>
      <p:sp>
        <p:nvSpPr>
          <p:cNvPr id="116741" name="Заметки 5"/>
          <p:cNvSpPr>
            <a:spLocks noGrp="1"/>
          </p:cNvSpPr>
          <p:nvPr>
            <p:ph type="body" idx="1"/>
          </p:nvPr>
        </p:nvSpPr>
        <p:spPr>
          <a:no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Вот пример слайда из презентации про дефицит воды. Название «Жажда». Эта презентация стала победителем на сервисе slideshare.net в конкурсе World’s Best Presentation 2008, в ходе которого любой желающий мог выставить свою презентацию на суд взыскательного жюри.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(Хотя тема, казалось бы, избита, визуальный ряд подобран настолько грамотно, что слайды смотрятся на одном дыхании).</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a:ln/>
        </p:spPr>
        <p:txBody>
          <a:bodyPr/>
          <a:lstStyle/>
          <a:p>
            <a:fld id="{9B2812AF-759D-452F-8EEA-A9C3F796590C}" type="slidenum">
              <a:rPr lang="ru-RU" smtClean="0"/>
              <a:pPr/>
              <a:t>14</a:t>
            </a:fld>
            <a:endParaRPr lang="ru-RU" smtClean="0"/>
          </a:p>
        </p:txBody>
      </p:sp>
      <p:sp>
        <p:nvSpPr>
          <p:cNvPr id="1177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776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B3DBDB-963B-4508-B352-354AE30779CE}"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ru-RU" sz="1200">
              <a:solidFill>
                <a:srgbClr val="FFFFFF"/>
              </a:solidFill>
              <a:latin typeface="Calibri" pitchFamily="32" charset="0"/>
            </a:endParaRPr>
          </a:p>
        </p:txBody>
      </p:sp>
      <p:sp>
        <p:nvSpPr>
          <p:cNvPr id="6" name="Заметки 5"/>
          <p:cNvSpPr>
            <a:spLocks noGrp="1"/>
          </p:cNvSpPr>
          <p:nvPr>
            <p:ph type="body" idx="1"/>
          </p:nvPr>
        </p:nvSpPr>
        <p:spPr>
          <a:xfrm>
            <a:off x="714375" y="4572000"/>
            <a:ext cx="5484813" cy="4113213"/>
          </a:xfrm>
        </p:spPr>
        <p:txBody>
          <a:bodyPr>
            <a:normAutofit lnSpcReduction="10000"/>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smtClean="0">
                <a:latin typeface="Arial" charset="0"/>
                <a:cs typeface="Arial" charset="0"/>
              </a:rPr>
              <a:t>-</a:t>
            </a:r>
            <a:r>
              <a:rPr lang="ru-RU" dirty="0" smtClean="0">
                <a:latin typeface="Arial" charset="0"/>
                <a:cs typeface="Arial" charset="0"/>
              </a:rPr>
              <a:t>Фраза или картинка, иллюстрирующая ваши слова, должна появиться на экране тогда, когда звучат эти слова. Переходы между слайдами и анимация на самом слайде, а также звук, должны быть уместными и сделаны корректно.</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dirty="0" smtClean="0">
              <a:latin typeface="Arial" charset="0"/>
              <a:cs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latin typeface="Arial" charset="0"/>
                <a:cs typeface="Arial" charset="0"/>
              </a:rPr>
              <a:t>-Расстановка картинок по слайдам по принципу «на слайде должна быть картинка» приводит в лучшем случае к излишней вычурности и загромождению слайда. В худшем — опять-таки отвлекает зрителей.</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latin typeface="Arial" charset="0"/>
                <a:cs typeface="Arial" charset="0"/>
              </a:rPr>
              <a:t>Картинка должна появляться в тот момент, когда она должна что-то иллюстрировать.</a:t>
            </a:r>
          </a:p>
          <a:p>
            <a:pPr>
              <a:defRPr/>
            </a:pPr>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a:ln/>
        </p:spPr>
        <p:txBody>
          <a:bodyPr/>
          <a:lstStyle/>
          <a:p>
            <a:fld id="{D6A81CD9-583D-4779-83D5-E84D37A2D286}" type="slidenum">
              <a:rPr lang="ru-RU" smtClean="0"/>
              <a:pPr/>
              <a:t>15</a:t>
            </a:fld>
            <a:endParaRPr lang="ru-RU" smtClean="0"/>
          </a:p>
        </p:txBody>
      </p:sp>
      <p:sp>
        <p:nvSpPr>
          <p:cNvPr id="1187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878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B2D00B-7A8A-4461-9BF3-2F4BE161E01D}"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ru-RU" sz="1200">
              <a:solidFill>
                <a:srgbClr val="FFFFFF"/>
              </a:solidFill>
              <a:latin typeface="Calibri" pitchFamily="32" charset="0"/>
            </a:endParaRPr>
          </a:p>
        </p:txBody>
      </p:sp>
      <p:sp>
        <p:nvSpPr>
          <p:cNvPr id="118789" name="Заметки 5"/>
          <p:cNvSpPr>
            <a:spLocks noGrp="1"/>
          </p:cNvSpPr>
          <p:nvPr>
            <p:ph type="body" idx="1"/>
          </p:nvPr>
        </p:nvSpPr>
        <p:spPr>
          <a:noFill/>
          <a:ln/>
        </p:spPr>
        <p:txBody>
          <a:bodyPr/>
          <a:lstStyle/>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Антипример:</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Ошибка: бессмысленные «украшательства»</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На дворе 21 век и текстом, свернутым в трубочку, уже никого не удивишь. Напротив, это выдает начинающего пользователя, который только добрался до компьютера и еще им не наигрался.</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На фоновом рисунке информация воспринимается хуже.</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Всего должно быть в меру: иногда это помогает оживить аудиторию, а иногда - просто отвлекает!</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Например, какая-нибудь анимированная мордашка (скрепыш и т.п.) начинает жутко раздражать.</a:t>
            </a:r>
          </a:p>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solidFill>
                  <a:schemeClr val="tx1"/>
                </a:solidFill>
                <a:latin typeface="Arial" charset="0"/>
                <a:cs typeface="Arial" charset="0"/>
              </a:rPr>
              <a:t>Зачем делать необязательные слайды</a:t>
            </a:r>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a:ln/>
        </p:spPr>
        <p:txBody>
          <a:bodyPr/>
          <a:lstStyle/>
          <a:p>
            <a:fld id="{D222923D-4A7D-426A-AA30-ADCA59BBA5C6}" type="slidenum">
              <a:rPr lang="ru-RU" smtClean="0"/>
              <a:pPr/>
              <a:t>16</a:t>
            </a:fld>
            <a:endParaRPr lang="ru-RU" smtClean="0"/>
          </a:p>
        </p:txBody>
      </p:sp>
      <p:sp>
        <p:nvSpPr>
          <p:cNvPr id="1198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981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AFF69D-D2E3-4329-9638-1C0BA0B3217F}"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ru-RU" sz="1200">
              <a:solidFill>
                <a:srgbClr val="FFFFFF"/>
              </a:solidFill>
              <a:latin typeface="Calibri" pitchFamily="32" charset="0"/>
            </a:endParaRPr>
          </a:p>
        </p:txBody>
      </p:sp>
      <p:sp>
        <p:nvSpPr>
          <p:cNvPr id="6" name="Заметки 5"/>
          <p:cNvSpPr>
            <a:spLocks noGrp="1"/>
          </p:cNvSpPr>
          <p:nvPr>
            <p:ph type="body" idx="1"/>
          </p:nvPr>
        </p:nvSpPr>
        <p:spPr/>
        <p:txBody>
          <a:bodyPr>
            <a:normAutofit fontScale="92500"/>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err="1" smtClean="0">
                <a:latin typeface="Arial" charset="0"/>
                <a:cs typeface="Arial" charset="0"/>
              </a:rPr>
              <a:t>Черное-белое</a:t>
            </a:r>
            <a:r>
              <a:rPr lang="ru-RU" dirty="0" smtClean="0">
                <a:latin typeface="Arial" charset="0"/>
                <a:cs typeface="Arial" charset="0"/>
              </a:rPr>
              <a:t> - это скучновато, но очень хорошо усваивается. Особенно эффективно белое на черном (эффект кино). Синее на желтом - тоже хорошо. А вот красное на черном - режет глаз и отталкивает. Но при умелом использовании, нарушение правил может произвести хороший эффект! Главное не перебарщивать!</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latin typeface="Arial" charset="0"/>
                <a:cs typeface="Arial" charset="0"/>
              </a:rPr>
              <a:t>Надо полагать, что при показе, цветовая палитра может радикально измениться (надо посмотреть, как все будет в режиме проекции (</a:t>
            </a:r>
            <a:r>
              <a:rPr lang="en-US" dirty="0" smtClean="0">
                <a:latin typeface="Arial" charset="0"/>
                <a:cs typeface="Arial" charset="0"/>
              </a:rPr>
              <a:t>F</a:t>
            </a:r>
            <a:r>
              <a:rPr lang="ru-RU" dirty="0" smtClean="0">
                <a:latin typeface="Arial" charset="0"/>
                <a:cs typeface="Arial" charset="0"/>
              </a:rPr>
              <a:t>5), а лучше через проектор). 1)Вообще можно просто довериться шаблонам.</a:t>
            </a:r>
          </a:p>
          <a:p>
            <a:pPr>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latin typeface="Arial" charset="0"/>
                <a:cs typeface="Arial" charset="0"/>
              </a:rPr>
              <a:t>Конечно, не всегда презентация имеет единый стиль (это условность). Многие профи имеют право позволить себе вольности. Однако, если вы решили выдерживать единое стилевое сопровождение, то "погоняйте"  презентацию и понаблюдайте за "попрыгунчиками" (разное местоположение и/или размер заголовков, логотипов, постепенно заполняемых объектов..) Пользуйтесь функцией Распределить для размещения объектов на одном слайде.</a:t>
            </a:r>
            <a:endParaRPr lang="ru-RU" dirty="0" smtClean="0">
              <a:solidFill>
                <a:schemeClr val="tx1"/>
              </a:solidFill>
              <a:latin typeface="Arial" charset="0"/>
              <a:cs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chemeClr val="tx1"/>
                </a:solidFill>
                <a:latin typeface="Arial" charset="0"/>
                <a:cs typeface="Arial" charset="0"/>
              </a:rPr>
              <a:t>2) Отношение Сигнал(идея, факт)/Шум(оформление) должно быть максимальным. Но, НА НОЛЬ ДЕЛИТЬ НЕЛЬЗЯ!</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chemeClr val="tx1"/>
                </a:solidFill>
                <a:latin typeface="Arial" charset="0"/>
                <a:cs typeface="Arial" charset="0"/>
              </a:rPr>
              <a:t>3) Если вы пользовались такими стандартными шрифтами, как: «</a:t>
            </a:r>
            <a:r>
              <a:rPr lang="ru-RU" dirty="0" err="1" smtClean="0">
                <a:solidFill>
                  <a:schemeClr val="tx1"/>
                </a:solidFill>
                <a:latin typeface="Arial" charset="0"/>
                <a:cs typeface="Arial" charset="0"/>
              </a:rPr>
              <a:t>Times</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New</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Roman</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Arial</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Verdana</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CourierNew</a:t>
            </a:r>
            <a:r>
              <a:rPr lang="ru-RU" dirty="0" smtClean="0">
                <a:solidFill>
                  <a:schemeClr val="tx1"/>
                </a:solidFill>
                <a:latin typeface="Arial" charset="0"/>
                <a:cs typeface="Arial" charset="0"/>
              </a:rPr>
              <a:t>», «</a:t>
            </a:r>
            <a:r>
              <a:rPr lang="ru-RU" dirty="0" err="1" smtClean="0">
                <a:solidFill>
                  <a:schemeClr val="tx1"/>
                </a:solidFill>
                <a:latin typeface="Arial" charset="0"/>
                <a:cs typeface="Arial" charset="0"/>
              </a:rPr>
              <a:t>Symbol</a:t>
            </a:r>
            <a:r>
              <a:rPr lang="ru-RU" dirty="0" smtClean="0">
                <a:solidFill>
                  <a:schemeClr val="tx1"/>
                </a:solidFill>
                <a:latin typeface="Arial" charset="0"/>
                <a:cs typeface="Arial" charset="0"/>
              </a:rPr>
              <a:t>» и «</a:t>
            </a:r>
            <a:r>
              <a:rPr lang="ru-RU" dirty="0" err="1" smtClean="0">
                <a:solidFill>
                  <a:schemeClr val="tx1"/>
                </a:solidFill>
                <a:latin typeface="Arial" charset="0"/>
                <a:cs typeface="Arial" charset="0"/>
              </a:rPr>
              <a:t>Wingdings</a:t>
            </a:r>
            <a:r>
              <a:rPr lang="ru-RU" dirty="0" smtClean="0">
                <a:solidFill>
                  <a:schemeClr val="tx1"/>
                </a:solidFill>
                <a:latin typeface="Arial" charset="0"/>
                <a:cs typeface="Arial" charset="0"/>
              </a:rPr>
              <a:t>» - то можно быть спокойным. Но если вы используете особые шрифты, то на компьютере пользователя их может не оказаться, тогда система будет подбирать подобные. Похожий шрифт может занимать меньше или больше места, поэтому оформление может испортиться.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chemeClr val="tx1"/>
                </a:solidFill>
                <a:latin typeface="Arial" charset="0"/>
                <a:cs typeface="Arial" charset="0"/>
              </a:rPr>
              <a:t>4)Используйте контрасты (Нет смысла разделять блоки текста на кегли 30 и 32 - они почти одинаковы! Разделять, так разделять!)</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chemeClr val="tx1"/>
                </a:solidFill>
                <a:latin typeface="Arial" charset="0"/>
                <a:cs typeface="Arial" charset="0"/>
              </a:rPr>
              <a:t>Соблюдайте приличия: 2-3 цвета шрифта, 2-3 разных кегля, 2-3 разных шрифта в одной презентации.</a:t>
            </a:r>
          </a:p>
          <a:p>
            <a:pPr>
              <a:defRPr/>
            </a:pPr>
            <a:endParaRPr lang="ru-RU" dirty="0" smtClean="0"/>
          </a:p>
          <a:p>
            <a:pPr>
              <a:defRPr/>
            </a:pPr>
            <a:r>
              <a:rPr lang="ru-RU" dirty="0" smtClean="0"/>
              <a:t>Картинки:</a:t>
            </a:r>
          </a:p>
          <a:p>
            <a:pPr>
              <a:defRPr/>
            </a:pPr>
            <a:r>
              <a:rPr lang="en-US" dirty="0" smtClean="0"/>
              <a:t>http://blog.powerlexis.ru/2008/09/05/%D0%BA%D0%BE%D0%BD%D0%BA%D1%83%D1%80%D1%81-%D0%BD%D0%B0-%D0%BB%D1%83%D1%87%D1%88%D1%83%D1%8E-%D0%B2-%D0%BC%D0%B8%D1%80%D0%B5-%D0%BF%D1%80%D0%B5%D0%B7%D0%B5%D0%BD%D1%82%D0%B0%D1%86%D0%B8%D1%8E-%D0%B7/</a:t>
            </a:r>
            <a:endParaRPr lang="ru-RU" dirty="0" smtClean="0"/>
          </a:p>
          <a:p>
            <a:pPr>
              <a:defRPr/>
            </a:pPr>
            <a:endParaRPr lang="ru-RU" dirty="0" smtClean="0"/>
          </a:p>
          <a:p>
            <a:pPr>
              <a:defRPr/>
            </a:pPr>
            <a:r>
              <a:rPr lang="en-US" dirty="0" smtClean="0"/>
              <a:t>http://yandex.ru/images/search?source=wiz&amp;img_url=http%3A%2F%2F900igr.net%2Fdatas%2Fekologija%2FEkologicheskaja-tropa%2F0003-003-Pravila-povedenija-na-ekologicheskoj-trope.jpg&amp;uinfo=sw-1600-sh-900-ww-1583-wh-740-pd-1-wp-16x9_1600x900&amp;_=1409589853140&amp;viewport=wide&amp;p=9&amp;text=%D0%BF%D0%BB%D0%BE%D1%85%D0%BE%D0%B5%20%D0%BE%D1%84%D0%BE%D1%80%D0%BC%D0%BB%D0%B5%D0%BD%D0%B8%D0%B5%20%D1%81%D0%BB%D0%B0%D0%B9%D0%B4%D0%B0%20%D0%BF%D1%80%D0%B8%D0%BC%D0%B5%D1%80%D1%8B&amp;noreask=1&amp;pos=270&amp;rpt=simage&amp;lr=50&amp;pin=1</a:t>
            </a:r>
            <a:endParaRPr lang="ru-RU" dirty="0" smtClean="0"/>
          </a:p>
          <a:p>
            <a:pPr>
              <a:defRPr/>
            </a:pPr>
            <a:endParaRPr lang="ru-RU" dirty="0" smtClean="0"/>
          </a:p>
          <a:p>
            <a:pPr>
              <a:defRPr/>
            </a:pPr>
            <a:r>
              <a:rPr lang="en-US" dirty="0" smtClean="0"/>
              <a:t>http://yandex.ru/images/search?img_url=http%3A%2F%2F900igr.net%2Fdatas%2Falgebra%2FCHislovye-neravenstva%2F0023-023-Primer.jpg&amp;uinfo=sw-1600-sh-900-ww-1583-wh-740-pd-1-wp-16x9_1600x900&amp;_=1409590662141&amp;p=1&amp;viewport=wide&amp;text=%D0%BF%D1%80%D0%B8%D0%BC%D0%B5%D1%80%D1%8B%20%D0%BF%D0%BB%D0%BE%D1%85%D0%B8%D1%85%20%D1%81%D0%BB%D0%B0%D0%B9%D0%B4%D0%BE%D0%B2&amp;pos=45&amp;rpt=simage</a:t>
            </a:r>
            <a:endParaRPr lang="ru-RU" dirty="0" smtClean="0"/>
          </a:p>
          <a:p>
            <a:pPr>
              <a:defRPr/>
            </a:pPr>
            <a:endParaRPr lang="ru-RU" dirty="0" smtClean="0"/>
          </a:p>
          <a:p>
            <a:pPr>
              <a:defRPr/>
            </a:pPr>
            <a:r>
              <a:rPr lang="en-US" dirty="0" smtClean="0"/>
              <a:t>http://yandex.ru/images/search?img_url=http%3A%2F%2F900igr.net%2Fdatas%2Finformatika%2FPrimery-kodirovanija%2F0007-007-Primer-2.-Zashifrovannaja-poslovitsa.jpg&amp;uinfo=sw-1600-sh-900-ww-1583-wh-740-pd-1-wp-16x9_1600x900&amp;_=1409591226791&amp;p=1&amp;viewport=wide&amp;text=%D0%BF%D1%80%D0%B8%D0%BC%D0%B5%D1%80%D1%8B%20%D0%BF%D0%BB%D0%BE%D1%85%D0%B8%D1%85%20%D1%81%D0%BB%D0%B0%D0%B9%D0%B4%D0%BE%D0%B2&amp;pos=56&amp;rpt=simage</a:t>
            </a:r>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a:ln/>
        </p:spPr>
        <p:txBody>
          <a:bodyPr/>
          <a:lstStyle/>
          <a:p>
            <a:fld id="{47250764-6BCD-4B85-B029-0EA6ACDBB0AF}" type="slidenum">
              <a:rPr lang="ru-RU" smtClean="0"/>
              <a:pPr/>
              <a:t>17</a:t>
            </a:fld>
            <a:endParaRPr lang="ru-RU" smtClean="0"/>
          </a:p>
        </p:txBody>
      </p:sp>
      <p:sp>
        <p:nvSpPr>
          <p:cNvPr id="1208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083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95BDA58-18F7-4B6B-96C3-F2CAC1DC45BA}"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ru-RU" sz="1200">
              <a:solidFill>
                <a:srgbClr val="FFFFFF"/>
              </a:solidFill>
              <a:latin typeface="Calibri" pitchFamily="32" charset="0"/>
            </a:endParaRPr>
          </a:p>
        </p:txBody>
      </p:sp>
      <p:sp>
        <p:nvSpPr>
          <p:cNvPr id="120837" name="Заметки 5"/>
          <p:cNvSpPr>
            <a:spLocks noGrp="1"/>
          </p:cNvSpPr>
          <p:nvPr>
            <p:ph type="body" idx="1"/>
          </p:nvPr>
        </p:nvSpPr>
        <p:spPr>
          <a:no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Текстовая и иллюстративная информация в момент просмотра презентации могут восприниматься с одинаковым успехом, но вот через 30 минут вспомнятся наиболее яркие образы.</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Избегайте сканов, клипартов, чужих брендов и чужих фото.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Не нарушайте авторские права (делайте сноски). Ужимайте картинки – не утяжеляйте презентацию. Слишком тяжелый по весу рисунок (кнопка </a:t>
            </a:r>
            <a:r>
              <a:rPr lang="ru-RU" b="1" smtClean="0">
                <a:latin typeface="Arial" charset="0"/>
                <a:cs typeface="Arial" charset="0"/>
              </a:rPr>
              <a:t>сжать</a:t>
            </a:r>
            <a:r>
              <a:rPr lang="ru-RU" smtClean="0">
                <a:latin typeface="Arial" charset="0"/>
                <a:cs typeface="Arial" charset="0"/>
              </a:rPr>
              <a:t> на вкладке </a:t>
            </a:r>
            <a:r>
              <a:rPr lang="ru-RU" b="1" smtClean="0">
                <a:latin typeface="Arial" charset="0"/>
                <a:cs typeface="Arial" charset="0"/>
              </a:rPr>
              <a:t>рисунок</a:t>
            </a:r>
            <a:r>
              <a:rPr lang="ru-RU" smtClean="0">
                <a:latin typeface="Arial" charset="0"/>
                <a:cs typeface="Arial" charset="0"/>
              </a:rPr>
              <a:t>). Свои фотографии приветствуются.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mtClean="0">
              <a:latin typeface="Arial" charset="0"/>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a:ln/>
        </p:spPr>
      </p:sp>
      <p:sp>
        <p:nvSpPr>
          <p:cNvPr id="121859" name="Заметки 2"/>
          <p:cNvSpPr>
            <a:spLocks noGrp="1"/>
          </p:cNvSpPr>
          <p:nvPr>
            <p:ph type="body" idx="1"/>
          </p:nvPr>
        </p:nvSpPr>
        <p:spPr>
          <a:noFill/>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Следите, чтобы рисунки были однородны по отношению к слайду (вытравить серый фон).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latin typeface="Arial" charset="0"/>
                <a:cs typeface="Arial" charset="0"/>
              </a:rPr>
              <a:t>Скриншот интерфейса может иллюстрировать богатство настроек, простоту, наглядность графиков — но никак не конкретные данные, которые в нем расположены, поскольку они просто не видны зрителям.</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mtClean="0"/>
              <a:t>Картинки:</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http://www.kashkanov.ru/index.php?option=com_content&amp;view=article&amp;id=307&amp;Itemid=311</a:t>
            </a:r>
            <a:endParaRPr lang="ru-RU" smtClean="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mtClean="0"/>
          </a:p>
        </p:txBody>
      </p:sp>
      <p:sp>
        <p:nvSpPr>
          <p:cNvPr id="121860" name="Номер слайда 3"/>
          <p:cNvSpPr>
            <a:spLocks noGrp="1"/>
          </p:cNvSpPr>
          <p:nvPr>
            <p:ph type="sldNum" sz="quarter"/>
          </p:nvPr>
        </p:nvSpPr>
        <p:spPr>
          <a:noFill/>
          <a:ln/>
        </p:spPr>
        <p:txBody>
          <a:bodyPr/>
          <a:lstStyle/>
          <a:p>
            <a:fld id="{8BE2273F-0687-4E72-ABF7-F809187C6D25}" type="slidenum">
              <a:rPr lang="ru-RU" smtClean="0"/>
              <a:pPr/>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a:ln/>
        </p:spPr>
      </p:sp>
      <p:sp>
        <p:nvSpPr>
          <p:cNvPr id="122883" name="Заметки 2"/>
          <p:cNvSpPr>
            <a:spLocks noGrp="1"/>
          </p:cNvSpPr>
          <p:nvPr>
            <p:ph type="body" idx="1"/>
          </p:nvPr>
        </p:nvSpPr>
        <p:spPr>
          <a:noFill/>
          <a:ln/>
        </p:spPr>
        <p:txBody>
          <a:bodyPr/>
          <a:lstStyle/>
          <a:p>
            <a:r>
              <a:rPr lang="ru-RU" smtClean="0"/>
              <a:t>Картинка выглядит как заплатка</a:t>
            </a:r>
          </a:p>
          <a:p>
            <a:r>
              <a:rPr lang="en-US" smtClean="0"/>
              <a:t>http://img01.chitalnya.ru/upload2/477/376530174165964096.jpg</a:t>
            </a:r>
            <a:endParaRPr lang="ru-RU" smtClean="0"/>
          </a:p>
        </p:txBody>
      </p:sp>
      <p:sp>
        <p:nvSpPr>
          <p:cNvPr id="122884" name="Номер слайда 3"/>
          <p:cNvSpPr>
            <a:spLocks noGrp="1"/>
          </p:cNvSpPr>
          <p:nvPr>
            <p:ph type="sldNum" sz="quarter"/>
          </p:nvPr>
        </p:nvSpPr>
        <p:spPr>
          <a:noFill/>
          <a:ln/>
        </p:spPr>
        <p:txBody>
          <a:bodyPr/>
          <a:lstStyle/>
          <a:p>
            <a:fld id="{BD312019-AC84-4F4B-896D-D187ADBE33A0}" type="slidenum">
              <a:rPr lang="ru-RU" smtClean="0"/>
              <a:pPr/>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a:ln/>
        </p:spPr>
      </p:sp>
      <p:sp>
        <p:nvSpPr>
          <p:cNvPr id="123907" name="Заметки 2"/>
          <p:cNvSpPr>
            <a:spLocks noGrp="1"/>
          </p:cNvSpPr>
          <p:nvPr>
            <p:ph type="body" idx="1"/>
          </p:nvPr>
        </p:nvSpPr>
        <p:spPr>
          <a:noFill/>
          <a:ln/>
        </p:spPr>
        <p:txBody>
          <a:bodyPr/>
          <a:lstStyle/>
          <a:p>
            <a:r>
              <a:rPr lang="en-US" smtClean="0"/>
              <a:t>http://img01.chitalnya.ru/upload2/477/376530174165964096.jpg</a:t>
            </a:r>
            <a:endParaRPr lang="ru-RU" smtClean="0"/>
          </a:p>
        </p:txBody>
      </p:sp>
      <p:sp>
        <p:nvSpPr>
          <p:cNvPr id="123908" name="Номер слайда 3"/>
          <p:cNvSpPr>
            <a:spLocks noGrp="1"/>
          </p:cNvSpPr>
          <p:nvPr>
            <p:ph type="sldNum" sz="quarter"/>
          </p:nvPr>
        </p:nvSpPr>
        <p:spPr>
          <a:noFill/>
          <a:ln/>
        </p:spPr>
        <p:txBody>
          <a:bodyPr/>
          <a:lstStyle/>
          <a:p>
            <a:fld id="{BF4419A5-6900-4276-B889-08EE000F007A}" type="slidenum">
              <a:rPr lang="ru-RU" smtClean="0"/>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p:spPr>
        <p:txBody>
          <a:bodyPr/>
          <a:lstStyle/>
          <a:p>
            <a:fld id="{9BCC2294-1680-4F6C-9856-56A0A508B9DD}" type="slidenum">
              <a:rPr lang="ru-RU" smtClean="0"/>
              <a:pPr/>
              <a:t>2</a:t>
            </a:fld>
            <a:endParaRPr lang="ru-RU" smtClean="0"/>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a:ln/>
        </p:spPr>
      </p:sp>
      <p:sp>
        <p:nvSpPr>
          <p:cNvPr id="124931" name="Заметки 2"/>
          <p:cNvSpPr>
            <a:spLocks noGrp="1"/>
          </p:cNvSpPr>
          <p:nvPr>
            <p:ph type="body" idx="1"/>
          </p:nvPr>
        </p:nvSpPr>
        <p:spPr>
          <a:noFill/>
          <a:ln/>
        </p:spPr>
        <p:txBody>
          <a:bodyPr/>
          <a:lstStyle/>
          <a:p>
            <a:r>
              <a:rPr lang="en-US" smtClean="0"/>
              <a:t>http://img1.liveinternet.ru/images/attach/c/5/87/938/87938137_MKmishka1450x337.jpg</a:t>
            </a:r>
            <a:endParaRPr lang="ru-RU" smtClean="0"/>
          </a:p>
        </p:txBody>
      </p:sp>
      <p:sp>
        <p:nvSpPr>
          <p:cNvPr id="124932" name="Номер слайда 3"/>
          <p:cNvSpPr>
            <a:spLocks noGrp="1"/>
          </p:cNvSpPr>
          <p:nvPr>
            <p:ph type="sldNum" sz="quarter"/>
          </p:nvPr>
        </p:nvSpPr>
        <p:spPr>
          <a:noFill/>
          <a:ln/>
        </p:spPr>
        <p:txBody>
          <a:bodyPr/>
          <a:lstStyle/>
          <a:p>
            <a:fld id="{91897912-FF96-46FE-85AC-1C498CAB46D6}" type="slidenum">
              <a:rPr lang="ru-RU" smtClean="0"/>
              <a:pPr/>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a:ln/>
        </p:spPr>
        <p:txBody>
          <a:bodyPr/>
          <a:lstStyle/>
          <a:p>
            <a:fld id="{4E82822B-19D2-45D7-BCC7-EC9CEFD0B156}" type="slidenum">
              <a:rPr lang="ru-RU" smtClean="0"/>
              <a:pPr/>
              <a:t>22</a:t>
            </a:fld>
            <a:endParaRPr lang="ru-RU" smtClean="0"/>
          </a:p>
        </p:txBody>
      </p:sp>
      <p:sp>
        <p:nvSpPr>
          <p:cNvPr id="1259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595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0D5F798-E241-4604-ABE8-54636CC14FE6}"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ru-RU" sz="1200">
              <a:solidFill>
                <a:srgbClr val="FFFFFF"/>
              </a:solidFill>
              <a:latin typeface="Calibri" pitchFamily="32" charset="0"/>
            </a:endParaRPr>
          </a:p>
        </p:txBody>
      </p:sp>
      <p:sp>
        <p:nvSpPr>
          <p:cNvPr id="125957" name="Заметки 5"/>
          <p:cNvSpPr>
            <a:spLocks noGrp="1"/>
          </p:cNvSpPr>
          <p:nvPr>
            <p:ph type="body" idx="1"/>
          </p:nvPr>
        </p:nvSpPr>
        <p:spPr>
          <a:noFill/>
          <a:ln/>
        </p:spPr>
        <p:txBody>
          <a:bodyP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Хуже всего почувствовать себя невеждой…</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-Особо следует обратить внимание на то, что заголовки всех уровней не должны заканчиваться точкой.</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Если есть логотип, то постарайтесь сделать так, чтобы он не отвлекал от темы (и опять таки, проверьте в движении)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-С этим слайдом вас запомнят, как просто воспитанного выступающего!</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Самый правильный подход ― в конце </a:t>
            </a:r>
            <a:r>
              <a:rPr lang="ru-RU" dirty="0" err="1" smtClean="0">
                <a:latin typeface="Arial" charset="0"/>
                <a:cs typeface="Arial" charset="0"/>
              </a:rPr>
              <a:t>тезисно</a:t>
            </a:r>
            <a:r>
              <a:rPr lang="ru-RU" dirty="0" smtClean="0">
                <a:latin typeface="Arial" charset="0"/>
                <a:cs typeface="Arial" charset="0"/>
              </a:rPr>
              <a:t> написать суть вашего выступления и, самое главное, обратится к аудитории с просьбой, а что вы собственно от нее хотите?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Например, совет А. Семенова: «Когда я выступал на разных партнерских конференциях в сфере IT, я обычно просил всех заинтересовавшихся подойти ко мне для обсуждения вопросов по будущему проекту. И делал я это на фоне слайда с ключевыми выгодами именно моего предложения.</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Откажитесь от слайдов «Спасибо за внимание», «Вопросы?», поместите самое важное, а аудиторию обязательно поблагодарите на словах и попросите задавать вопросы».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latin typeface="Arial" charset="0"/>
                <a:cs typeface="Arial" charset="0"/>
              </a:rPr>
              <a:t>Если к презентации прикреплен звук и/или фильм, если есть ссылки на другие объекты, то значит надо правильно прописать путь к объекту, либо, если речь идет о несетевом объекте, то скопировать его вместе с презентацией в общую папку на носит</a:t>
            </a:r>
            <a:endParaRPr lang="ru-R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a:ln/>
        </p:spPr>
        <p:txBody>
          <a:bodyPr/>
          <a:lstStyle/>
          <a:p>
            <a:fld id="{D09748DF-E216-4FFC-82AC-45F286106DFF}" type="slidenum">
              <a:rPr lang="ru-RU" smtClean="0"/>
              <a:pPr/>
              <a:t>23</a:t>
            </a:fld>
            <a:endParaRPr lang="ru-RU" smtClean="0"/>
          </a:p>
        </p:txBody>
      </p:sp>
      <p:sp>
        <p:nvSpPr>
          <p:cNvPr id="1280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8004" name="Text Box 2"/>
          <p:cNvSpPr txBox="1">
            <a:spLocks noChangeArrowheads="1"/>
          </p:cNvSpPr>
          <p:nvPr/>
        </p:nvSpPr>
        <p:spPr bwMode="auto">
          <a:xfrm>
            <a:off x="685800" y="4343400"/>
            <a:ext cx="5486400" cy="4114800"/>
          </a:xfrm>
          <a:prstGeom prst="rect">
            <a:avLst/>
          </a:prstGeom>
          <a:noFill/>
          <a:ln w="9525">
            <a:noFill/>
            <a:round/>
            <a:headEnd/>
            <a:tailEnd/>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0000"/>
                </a:solidFill>
                <a:latin typeface="Arial" charset="0"/>
                <a:cs typeface="Arial" charset="0"/>
              </a:rPr>
              <a:t>Подведем итоги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800">
              <a:solidFill>
                <a:srgbClr val="000000"/>
              </a:solidFill>
              <a:latin typeface="Arial" charset="0"/>
              <a:cs typeface="Arial" charset="0"/>
            </a:endParaRPr>
          </a:p>
        </p:txBody>
      </p:sp>
      <p:sp>
        <p:nvSpPr>
          <p:cNvPr id="12800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DBE197F-897C-4CB2-B31F-A5FEDCD18216}"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ru-RU" sz="1200">
              <a:solidFill>
                <a:srgbClr val="FFFFFF"/>
              </a:solidFill>
              <a:latin typeface="Calibri" pitchFamily="32" charset="0"/>
            </a:endParaRPr>
          </a:p>
        </p:txBody>
      </p:sp>
      <p:sp>
        <p:nvSpPr>
          <p:cNvPr id="6" name="Заметки 5"/>
          <p:cNvSpPr>
            <a:spLocks noGrp="1"/>
          </p:cNvSpPr>
          <p:nvPr>
            <p:ph type="body" idx="1"/>
          </p:nvPr>
        </p:nvSpPr>
        <p:spPr/>
        <p:txBody>
          <a:bodyPr>
            <a:normAutofit/>
          </a:bodyPr>
          <a:lstStyle/>
          <a:p>
            <a:r>
              <a:rPr lang="ru-RU" dirty="0" smtClean="0">
                <a:latin typeface="Arial" charset="0"/>
                <a:cs typeface="Arial" charset="0"/>
              </a:rPr>
              <a:t>Если к презентации прикреплен звук и/или фильм, если есть ссылки на другие объекты, то значит надо правильно прописать путь к объекту, либо, если речь идет о несетевом объекте, то скопировать его вместе с презентацией в общую папку на носит</a:t>
            </a:r>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a:ln/>
        </p:spPr>
        <p:txBody>
          <a:bodyPr/>
          <a:lstStyle/>
          <a:p>
            <a:fld id="{BF06692B-15DA-4BC8-B073-D6EB8CA1334D}" type="slidenum">
              <a:rPr lang="ru-RU" smtClean="0"/>
              <a:pPr/>
              <a:t>24</a:t>
            </a:fld>
            <a:endParaRPr lang="ru-RU" smtClean="0"/>
          </a:p>
        </p:txBody>
      </p:sp>
      <p:sp>
        <p:nvSpPr>
          <p:cNvPr id="1290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9028" name="Text Box 2"/>
          <p:cNvSpPr txBox="1">
            <a:spLocks noChangeArrowheads="1"/>
          </p:cNvSpPr>
          <p:nvPr/>
        </p:nvSpPr>
        <p:spPr bwMode="auto">
          <a:xfrm>
            <a:off x="685800" y="4343400"/>
            <a:ext cx="5486400" cy="4114800"/>
          </a:xfrm>
          <a:prstGeom prst="rect">
            <a:avLst/>
          </a:prstGeom>
          <a:noFill/>
          <a:ln w="9525">
            <a:noFill/>
            <a:round/>
            <a:headEnd/>
            <a:tailEnd/>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800">
                <a:solidFill>
                  <a:srgbClr val="000000"/>
                </a:solidFill>
                <a:latin typeface="Arial" charset="0"/>
                <a:cs typeface="Arial" charset="0"/>
              </a:rPr>
              <a:t>Подведем итоги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800">
              <a:solidFill>
                <a:srgbClr val="000000"/>
              </a:solidFill>
              <a:latin typeface="Arial" charset="0"/>
              <a:cs typeface="Arial" charset="0"/>
            </a:endParaRPr>
          </a:p>
        </p:txBody>
      </p:sp>
      <p:sp>
        <p:nvSpPr>
          <p:cNvPr id="12902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63F691-8046-4C1B-B2D8-0C10A5992241}"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ru-RU" sz="1200">
              <a:solidFill>
                <a:srgbClr val="FFFFFF"/>
              </a:solidFill>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p:spPr>
        <p:txBody>
          <a:bodyPr/>
          <a:lstStyle/>
          <a:p>
            <a:fld id="{B1628987-7FDB-4AFA-A21E-163354288E11}" type="slidenum">
              <a:rPr lang="ru-RU" smtClean="0"/>
              <a:pPr/>
              <a:t>3</a:t>
            </a:fld>
            <a:endParaRPr lang="ru-RU" smtClean="0"/>
          </a:p>
        </p:txBody>
      </p:sp>
      <p:sp>
        <p:nvSpPr>
          <p:cNvPr id="716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168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310DB20-41F8-4888-80E6-95013FCB1BD5}"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FFFFFF"/>
              </a:solidFill>
              <a:latin typeface="Calibri" pitchFamily="32" charset="0"/>
            </a:endParaRPr>
          </a:p>
        </p:txBody>
      </p:sp>
      <p:sp>
        <p:nvSpPr>
          <p:cNvPr id="71685" name="Заметки 5"/>
          <p:cNvSpPr>
            <a:spLocks noGrp="1"/>
          </p:cNvSpPr>
          <p:nvPr>
            <p:ph type="body" idx="1"/>
          </p:nvPr>
        </p:nvSpPr>
        <p:spPr>
          <a:xfrm>
            <a:off x="714375" y="4429125"/>
            <a:ext cx="5484813" cy="4113213"/>
          </a:xfrm>
          <a:noFill/>
          <a:ln/>
        </p:spPr>
        <p:txBody>
          <a:bodyPr/>
          <a:lstStyle/>
          <a:p>
            <a:r>
              <a:rPr lang="ru-RU" dirty="0" smtClean="0">
                <a:latin typeface="Arial" charset="0"/>
                <a:cs typeface="Arial" charset="0"/>
              </a:rPr>
              <a:t>Выступление, в котором вы пытаетесь донести до аудитории что-то новое – есть презентация. Мой урок есть презентация. </a:t>
            </a:r>
          </a:p>
          <a:p>
            <a:r>
              <a:rPr lang="ru-RU" dirty="0" smtClean="0">
                <a:latin typeface="Arial" charset="0"/>
                <a:cs typeface="Arial" charset="0"/>
              </a:rPr>
              <a:t>Я могла просто провести беседу, могла сказать, что почитать. Но я принесла проектор. Зачем?</a:t>
            </a:r>
          </a:p>
          <a:p>
            <a:r>
              <a:rPr lang="ru-RU" dirty="0" smtClean="0">
                <a:latin typeface="Arial" charset="0"/>
                <a:cs typeface="Arial" charset="0"/>
              </a:rPr>
              <a:t>Презентация не </a:t>
            </a:r>
            <a:r>
              <a:rPr lang="en-US" dirty="0" smtClean="0">
                <a:latin typeface="Arial" charset="0"/>
                <a:cs typeface="Arial" charset="0"/>
              </a:rPr>
              <a:t>PowerPoint</a:t>
            </a:r>
            <a:r>
              <a:rPr lang="ru-RU" dirty="0" smtClean="0">
                <a:latin typeface="Arial" charset="0"/>
                <a:cs typeface="Arial" charset="0"/>
              </a:rPr>
              <a:t>.</a:t>
            </a:r>
          </a:p>
          <a:p>
            <a:r>
              <a:rPr lang="ru-RU" dirty="0" smtClean="0">
                <a:latin typeface="Arial" charset="0"/>
                <a:cs typeface="Arial" charset="0"/>
              </a:rPr>
              <a:t> </a:t>
            </a:r>
            <a:r>
              <a:rPr lang="en-US" dirty="0" smtClean="0">
                <a:latin typeface="Arial" charset="0"/>
                <a:cs typeface="Arial" charset="0"/>
              </a:rPr>
              <a:t>PowerPoint</a:t>
            </a:r>
            <a:r>
              <a:rPr lang="ru-RU" dirty="0" smtClean="0">
                <a:latin typeface="Arial" charset="0"/>
                <a:cs typeface="Arial" charset="0"/>
              </a:rPr>
              <a:t> – это одно из технических средств для оформления презентаций.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p:spPr>
        <p:txBody>
          <a:bodyPr/>
          <a:lstStyle/>
          <a:p>
            <a:fld id="{3577954F-BB1B-433C-903F-0BB043E7F8D4}" type="slidenum">
              <a:rPr lang="ru-RU" smtClean="0"/>
              <a:pPr/>
              <a:t>5</a:t>
            </a:fld>
            <a:endParaRPr lang="ru-RU" smtClean="0"/>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114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B55225-EDA2-4384-BD8D-2D4645D39660}"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ru-RU" sz="1200">
              <a:solidFill>
                <a:srgbClr val="FFFFFF"/>
              </a:solidFill>
              <a:latin typeface="Calibri" pitchFamily="32" charset="0"/>
            </a:endParaRPr>
          </a:p>
        </p:txBody>
      </p:sp>
      <p:sp>
        <p:nvSpPr>
          <p:cNvPr id="91141" name="Заметки 5"/>
          <p:cNvSpPr>
            <a:spLocks noGrp="1"/>
          </p:cNvSpPr>
          <p:nvPr>
            <p:ph type="body" idx="1"/>
          </p:nvPr>
        </p:nvSpPr>
        <p:spPr>
          <a:xfrm>
            <a:off x="714375" y="4429125"/>
            <a:ext cx="5484813" cy="4113213"/>
          </a:xfrm>
          <a:noFill/>
          <a:ln/>
        </p:spPr>
        <p:txBody>
          <a:bodyPr/>
          <a:lstStyle/>
          <a:p>
            <a:r>
              <a:rPr lang="ru-RU" smtClean="0"/>
              <a:t>Итак , нам надо создать презентацию.</a:t>
            </a:r>
          </a:p>
          <a:p>
            <a:r>
              <a:rPr lang="ru-RU" smtClean="0"/>
              <a:t>Нам надо сперва ответить на 2 вопроса.</a:t>
            </a:r>
          </a:p>
          <a:p>
            <a:r>
              <a:rPr lang="ru-RU" smtClean="0"/>
              <a:t>Почему? и Зачем?</a:t>
            </a:r>
          </a:p>
          <a:p>
            <a:r>
              <a:rPr lang="ru-RU" smtClean="0"/>
              <a:t>Только тогда мы четко сможем понять и сформулировать цель презентации!</a:t>
            </a:r>
          </a:p>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p:spPr>
        <p:txBody>
          <a:bodyPr/>
          <a:lstStyle/>
          <a:p>
            <a:fld id="{66D1A7F1-D0E0-4201-BB5F-83155CE72AAE}" type="slidenum">
              <a:rPr lang="ru-RU" smtClean="0"/>
              <a:pPr/>
              <a:t>6</a:t>
            </a:fld>
            <a:endParaRPr lang="ru-RU" smtClean="0"/>
          </a:p>
        </p:txBody>
      </p:sp>
      <p:sp>
        <p:nvSpPr>
          <p:cNvPr id="921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216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DA0BAE-7795-4F8C-9D8A-D30AC6C5DF43}" type="slidenum">
              <a:rPr lang="ru-RU"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ru-RU" sz="1200">
              <a:solidFill>
                <a:srgbClr val="FFFFFF"/>
              </a:solidFill>
              <a:latin typeface="Calibri" pitchFamily="32" charset="0"/>
            </a:endParaRPr>
          </a:p>
        </p:txBody>
      </p:sp>
      <p:sp>
        <p:nvSpPr>
          <p:cNvPr id="92165" name="Заметки 5"/>
          <p:cNvSpPr>
            <a:spLocks noGrp="1"/>
          </p:cNvSpPr>
          <p:nvPr>
            <p:ph type="body" idx="1"/>
          </p:nvPr>
        </p:nvSpPr>
        <p:spPr>
          <a:xfrm>
            <a:off x="642938" y="4429125"/>
            <a:ext cx="5484812" cy="4113213"/>
          </a:xfrm>
          <a:noFill/>
          <a:ln/>
        </p:spPr>
        <p:txBody>
          <a:bodyPr/>
          <a:lstStyle/>
          <a:p>
            <a:r>
              <a:rPr lang="ru-RU" dirty="0" smtClean="0"/>
              <a:t>1. Ваша задача — дать затравку вашему мозгу, побудить его начать думать о выступлении и о том, что конкретно вы будете рассказывать.</a:t>
            </a:r>
          </a:p>
          <a:p>
            <a:r>
              <a:rPr lang="ru-RU" dirty="0" smtClean="0"/>
              <a:t>2. Ищите вкусные детали и яркие штрихи будущей истории </a:t>
            </a:r>
            <a:r>
              <a:rPr lang="ru-RU" baseline="0" dirty="0" smtClean="0"/>
              <a:t>(3-4 ярких момента - не больше!)</a:t>
            </a:r>
            <a:r>
              <a:rPr lang="ru-RU" dirty="0" smtClean="0"/>
              <a:t>.</a:t>
            </a:r>
          </a:p>
          <a:p>
            <a:r>
              <a:rPr lang="ru-RU" dirty="0" smtClean="0"/>
              <a:t>3. Говорите! Упрощайте речь и четче формулируйте мысли (представьте тех, кому вы будете рассказывать – подберите для них наиболее понятные слова).</a:t>
            </a:r>
          </a:p>
          <a:p>
            <a:r>
              <a:rPr lang="ru-RU" dirty="0" smtClean="0"/>
              <a:t>4. Нарисуйте структуру - план</a:t>
            </a:r>
          </a:p>
          <a:p>
            <a:r>
              <a:rPr lang="ru-RU" dirty="0" smtClean="0"/>
              <a:t>5. Подготовьте рассказ.</a:t>
            </a:r>
          </a:p>
          <a:p>
            <a:endParaRPr lang="ru-RU" dirty="0" smtClean="0"/>
          </a:p>
          <a:p>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r>
              <a:rPr lang="ru-RU" dirty="0" smtClean="0"/>
              <a:t>Начинаем оформлять слайды. Теперь поговорим о технике и типичных ошибках.</a:t>
            </a:r>
          </a:p>
        </p:txBody>
      </p:sp>
      <p:sp>
        <p:nvSpPr>
          <p:cNvPr id="98308" name="Номер слайда 3"/>
          <p:cNvSpPr>
            <a:spLocks noGrp="1"/>
          </p:cNvSpPr>
          <p:nvPr>
            <p:ph type="sldNum" sz="quarter"/>
          </p:nvPr>
        </p:nvSpPr>
        <p:spPr>
          <a:noFill/>
          <a:ln/>
        </p:spPr>
        <p:txBody>
          <a:bodyPr/>
          <a:lstStyle/>
          <a:p>
            <a:fld id="{11659F61-542B-41FA-A0B2-6015C36354AE}" type="slidenum">
              <a:rPr lang="ru-RU" smtClean="0"/>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ln/>
        </p:spPr>
        <p:txBody>
          <a:bodyPr/>
          <a:lstStyle/>
          <a:p>
            <a:r>
              <a:rPr lang="ru-RU" smtClean="0"/>
              <a:t>Люди читают быстрее чем вы! Вы бесполезны!</a:t>
            </a:r>
          </a:p>
        </p:txBody>
      </p:sp>
      <p:sp>
        <p:nvSpPr>
          <p:cNvPr id="101380" name="Номер слайда 3"/>
          <p:cNvSpPr>
            <a:spLocks noGrp="1"/>
          </p:cNvSpPr>
          <p:nvPr>
            <p:ph type="sldNum" sz="quarter"/>
          </p:nvPr>
        </p:nvSpPr>
        <p:spPr>
          <a:noFill/>
          <a:ln/>
        </p:spPr>
        <p:txBody>
          <a:bodyPr/>
          <a:lstStyle/>
          <a:p>
            <a:fld id="{9732F326-D6D1-4ED3-A4E9-7FD843809DEE}" type="slidenum">
              <a:rPr lang="ru-RU" smtClean="0"/>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p:spPr>
        <p:txBody>
          <a:bodyPr/>
          <a:lstStyle/>
          <a:p>
            <a:r>
              <a:rPr lang="ru-RU" smtClean="0"/>
              <a:t>Сколько стоит новый слайд?</a:t>
            </a:r>
          </a:p>
          <a:p>
            <a:r>
              <a:rPr lang="ru-RU" smtClean="0"/>
              <a:t>0 руб. 00 коп.</a:t>
            </a:r>
          </a:p>
          <a:p>
            <a:r>
              <a:rPr lang="ru-RU" smtClean="0"/>
              <a:t>Разбейте, раз это бесплатно!</a:t>
            </a:r>
          </a:p>
        </p:txBody>
      </p:sp>
      <p:sp>
        <p:nvSpPr>
          <p:cNvPr id="102404" name="Номер слайда 3"/>
          <p:cNvSpPr>
            <a:spLocks noGrp="1"/>
          </p:cNvSpPr>
          <p:nvPr>
            <p:ph type="sldNum" sz="quarter"/>
          </p:nvPr>
        </p:nvSpPr>
        <p:spPr>
          <a:noFill/>
          <a:ln/>
        </p:spPr>
        <p:txBody>
          <a:bodyPr/>
          <a:lstStyle/>
          <a:p>
            <a:fld id="{E14B4369-D71A-4C4D-8362-81CBFBC4EB66}" type="slidenum">
              <a:rPr lang="ru-RU" smtClean="0"/>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a:ln/>
        </p:spPr>
        <p:txBody>
          <a:bodyPr/>
          <a:lstStyle/>
          <a:p>
            <a:r>
              <a:rPr lang="ru-RU" smtClean="0"/>
              <a:t>Что вы хотите этим сказать?</a:t>
            </a:r>
          </a:p>
          <a:p>
            <a:r>
              <a:rPr lang="ru-RU" smtClean="0"/>
              <a:t>Уберите лишнее!</a:t>
            </a:r>
          </a:p>
        </p:txBody>
      </p:sp>
      <p:sp>
        <p:nvSpPr>
          <p:cNvPr id="103428" name="Номер слайда 3"/>
          <p:cNvSpPr>
            <a:spLocks noGrp="1"/>
          </p:cNvSpPr>
          <p:nvPr>
            <p:ph type="sldNum" sz="quarter"/>
          </p:nvPr>
        </p:nvSpPr>
        <p:spPr>
          <a:noFill/>
          <a:ln/>
        </p:spPr>
        <p:txBody>
          <a:bodyPr/>
          <a:lstStyle/>
          <a:p>
            <a:fld id="{2D382056-47D6-4CAE-AA07-D91F8FA4453F}" type="slidenum">
              <a:rPr lang="ru-RU"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0616CEFA-1193-4C51-96A5-C8637C4660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6F321CC6-7F74-4834-A152-D7B7C5C5A44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E186A01B-FE87-49E5-97C7-C2A95129F0C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F543DC68-75C6-4878-88CC-2EDF05A3D07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01A99F55-46A8-417D-A60A-E191EED1E2A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751FAE95-046F-4F36-8696-610BD4D293CE}"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BC9BC065-D88C-4B32-8BDD-F414FA26A27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a:ln/>
        </p:spPr>
        <p:txBody>
          <a:bodyPr/>
          <a:lstStyle>
            <a:lvl1pPr>
              <a:defRPr/>
            </a:lvl1pPr>
          </a:lstStyle>
          <a:p>
            <a:pPr>
              <a:defRPr/>
            </a:pPr>
            <a:endParaRPr lang="ru-RU"/>
          </a:p>
        </p:txBody>
      </p:sp>
      <p:sp>
        <p:nvSpPr>
          <p:cNvPr id="8" name="Rectangle 7"/>
          <p:cNvSpPr>
            <a:spLocks noGrp="1" noChangeArrowheads="1"/>
          </p:cNvSpPr>
          <p:nvPr>
            <p:ph type="sldNum" idx="11"/>
          </p:nvPr>
        </p:nvSpPr>
        <p:spPr>
          <a:ln/>
        </p:spPr>
        <p:txBody>
          <a:bodyPr/>
          <a:lstStyle>
            <a:lvl1pPr>
              <a:defRPr/>
            </a:lvl1pPr>
          </a:lstStyle>
          <a:p>
            <a:pPr>
              <a:defRPr/>
            </a:pPr>
            <a:fld id="{A670B052-7C15-4C70-BD4D-59864316752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a:ln/>
        </p:spPr>
        <p:txBody>
          <a:bodyPr/>
          <a:lstStyle>
            <a:lvl1pPr>
              <a:defRPr/>
            </a:lvl1pPr>
          </a:lstStyle>
          <a:p>
            <a:pPr>
              <a:defRPr/>
            </a:pPr>
            <a:endParaRPr lang="ru-RU"/>
          </a:p>
        </p:txBody>
      </p:sp>
      <p:sp>
        <p:nvSpPr>
          <p:cNvPr id="4" name="Rectangle 7"/>
          <p:cNvSpPr>
            <a:spLocks noGrp="1" noChangeArrowheads="1"/>
          </p:cNvSpPr>
          <p:nvPr>
            <p:ph type="sldNum" idx="11"/>
          </p:nvPr>
        </p:nvSpPr>
        <p:spPr>
          <a:ln/>
        </p:spPr>
        <p:txBody>
          <a:bodyPr/>
          <a:lstStyle>
            <a:lvl1pPr>
              <a:defRPr/>
            </a:lvl1pPr>
          </a:lstStyle>
          <a:p>
            <a:pPr>
              <a:defRPr/>
            </a:pPr>
            <a:fld id="{5870A1C2-DA3F-44C9-92A5-FD71E4838C01}"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ru-RU"/>
          </a:p>
        </p:txBody>
      </p:sp>
      <p:sp>
        <p:nvSpPr>
          <p:cNvPr id="3" name="Rectangle 7"/>
          <p:cNvSpPr>
            <a:spLocks noGrp="1" noChangeArrowheads="1"/>
          </p:cNvSpPr>
          <p:nvPr>
            <p:ph type="sldNum" idx="11"/>
          </p:nvPr>
        </p:nvSpPr>
        <p:spPr>
          <a:ln/>
        </p:spPr>
        <p:txBody>
          <a:bodyPr/>
          <a:lstStyle>
            <a:lvl1pPr>
              <a:defRPr/>
            </a:lvl1pPr>
          </a:lstStyle>
          <a:p>
            <a:pPr>
              <a:defRPr/>
            </a:pPr>
            <a:fld id="{A80D3E65-B39B-451B-A41C-52AB683FE92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58087C28-E898-4ADD-BACF-F5DE398D8EB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4EA378CB-1796-445C-AA60-E0079C545494}"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9EF73EB0-A3D1-4A5B-8716-8E584E68068C}"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AA919C88-C539-4F6C-969F-107DC02EF62F}"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3855D9DD-0EC4-44FB-9028-559BDCF629BA}"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C9BCF300-0F5B-4134-99FE-B9C1BC4B9CF7}"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4B28F28E-CF73-44B9-BED1-28F770AAA00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905BC644-E6E3-446E-86DC-39D6104381E1}"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CA31EC48-6E9B-40B6-8A4A-E9415ED16462}"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a:ln/>
        </p:spPr>
        <p:txBody>
          <a:bodyPr/>
          <a:lstStyle>
            <a:lvl1pPr>
              <a:defRPr/>
            </a:lvl1pPr>
          </a:lstStyle>
          <a:p>
            <a:pPr>
              <a:defRPr/>
            </a:pPr>
            <a:endParaRPr lang="ru-RU"/>
          </a:p>
        </p:txBody>
      </p:sp>
      <p:sp>
        <p:nvSpPr>
          <p:cNvPr id="8" name="Rectangle 7"/>
          <p:cNvSpPr>
            <a:spLocks noGrp="1" noChangeArrowheads="1"/>
          </p:cNvSpPr>
          <p:nvPr>
            <p:ph type="sldNum" idx="11"/>
          </p:nvPr>
        </p:nvSpPr>
        <p:spPr>
          <a:ln/>
        </p:spPr>
        <p:txBody>
          <a:bodyPr/>
          <a:lstStyle>
            <a:lvl1pPr>
              <a:defRPr/>
            </a:lvl1pPr>
          </a:lstStyle>
          <a:p>
            <a:pPr>
              <a:defRPr/>
            </a:pPr>
            <a:fld id="{99B6CFD0-D5D0-4EFA-92EC-DB3664C7FE4D}"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a:ln/>
        </p:spPr>
        <p:txBody>
          <a:bodyPr/>
          <a:lstStyle>
            <a:lvl1pPr>
              <a:defRPr/>
            </a:lvl1pPr>
          </a:lstStyle>
          <a:p>
            <a:pPr>
              <a:defRPr/>
            </a:pPr>
            <a:endParaRPr lang="ru-RU"/>
          </a:p>
        </p:txBody>
      </p:sp>
      <p:sp>
        <p:nvSpPr>
          <p:cNvPr id="4" name="Rectangle 7"/>
          <p:cNvSpPr>
            <a:spLocks noGrp="1" noChangeArrowheads="1"/>
          </p:cNvSpPr>
          <p:nvPr>
            <p:ph type="sldNum" idx="11"/>
          </p:nvPr>
        </p:nvSpPr>
        <p:spPr>
          <a:ln/>
        </p:spPr>
        <p:txBody>
          <a:bodyPr/>
          <a:lstStyle>
            <a:lvl1pPr>
              <a:defRPr/>
            </a:lvl1pPr>
          </a:lstStyle>
          <a:p>
            <a:pPr>
              <a:defRPr/>
            </a:pPr>
            <a:fld id="{315BF98D-917D-4D21-84D7-13F97AB57625}"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ru-RU"/>
          </a:p>
        </p:txBody>
      </p:sp>
      <p:sp>
        <p:nvSpPr>
          <p:cNvPr id="3" name="Rectangle 7"/>
          <p:cNvSpPr>
            <a:spLocks noGrp="1" noChangeArrowheads="1"/>
          </p:cNvSpPr>
          <p:nvPr>
            <p:ph type="sldNum" idx="11"/>
          </p:nvPr>
        </p:nvSpPr>
        <p:spPr>
          <a:ln/>
        </p:spPr>
        <p:txBody>
          <a:bodyPr/>
          <a:lstStyle>
            <a:lvl1pPr>
              <a:defRPr/>
            </a:lvl1pPr>
          </a:lstStyle>
          <a:p>
            <a:pPr>
              <a:defRPr/>
            </a:pPr>
            <a:fld id="{BE508965-7722-47DE-850A-3B878D5F06D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C69DE410-E60A-43C6-B91E-30F70085D191}"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3DA8013A-5A12-4020-8EB8-EA9715155672}"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86B82396-39F4-4886-B593-BD1888CA3EAC}"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B3B69067-2E15-4D8A-B7B6-C48A61BA2CE5}"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38B1BFAD-3AF2-41E8-B165-BC4B121B0AA5}"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579B7BAF-210F-4E09-8483-F26C17FADA7B}"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EC0A4FDD-151A-4637-A930-C094FC7B8C22}"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0F9CD12A-FA61-4459-B22D-FC9615871FE4}"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F529ED2F-CD2D-4810-8162-E6DE542E7782}"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p>
        </p:txBody>
      </p:sp>
      <p:sp>
        <p:nvSpPr>
          <p:cNvPr id="8" name="Rectangle 5"/>
          <p:cNvSpPr>
            <a:spLocks noGrp="1" noChangeArrowheads="1"/>
          </p:cNvSpPr>
          <p:nvPr>
            <p:ph type="sldNum" idx="11"/>
          </p:nvPr>
        </p:nvSpPr>
        <p:spPr>
          <a:ln/>
        </p:spPr>
        <p:txBody>
          <a:bodyPr/>
          <a:lstStyle>
            <a:lvl1pPr>
              <a:defRPr/>
            </a:lvl1pPr>
          </a:lstStyle>
          <a:p>
            <a:pPr>
              <a:defRPr/>
            </a:pPr>
            <a:fld id="{29640252-57C0-47E8-BCE5-74097E8010D4}"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5"/>
          <p:cNvSpPr>
            <a:spLocks noGrp="1" noChangeArrowheads="1"/>
          </p:cNvSpPr>
          <p:nvPr>
            <p:ph type="sldNum" idx="11"/>
          </p:nvPr>
        </p:nvSpPr>
        <p:spPr>
          <a:ln/>
        </p:spPr>
        <p:txBody>
          <a:bodyPr/>
          <a:lstStyle>
            <a:lvl1pPr>
              <a:defRPr/>
            </a:lvl1pPr>
          </a:lstStyle>
          <a:p>
            <a:pPr>
              <a:defRPr/>
            </a:pPr>
            <a:fld id="{60789785-74D4-4EE9-B141-E34931CC86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3F1F781F-CA30-4A47-9FB0-12AA62A3B6FF}"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p>
        </p:txBody>
      </p:sp>
      <p:sp>
        <p:nvSpPr>
          <p:cNvPr id="3" name="Rectangle 5"/>
          <p:cNvSpPr>
            <a:spLocks noGrp="1" noChangeArrowheads="1"/>
          </p:cNvSpPr>
          <p:nvPr>
            <p:ph type="sldNum" idx="11"/>
          </p:nvPr>
        </p:nvSpPr>
        <p:spPr>
          <a:ln/>
        </p:spPr>
        <p:txBody>
          <a:bodyPr/>
          <a:lstStyle>
            <a:lvl1pPr>
              <a:defRPr/>
            </a:lvl1pPr>
          </a:lstStyle>
          <a:p>
            <a:pPr>
              <a:defRPr/>
            </a:pPr>
            <a:fld id="{A076C0D3-B25C-4612-88BC-14B02842B3A6}"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B4906D56-EE75-446E-85B0-0B13AB1E9425}"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79F1F641-0C9A-4846-AC33-DFBCDB5027B1}"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C24650DF-98B3-4FC5-94BB-911E423327F3}"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C8941544-78C6-4E84-AD91-5C2B88FFCB01}"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45F6ED28-7AB0-46B3-9632-D8CF5C19C676}"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E5646308-7BAC-4952-A35A-834BE2DA6DA9}"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BED408A2-C45A-4338-95F1-512D3A983C30}"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1871CFF7-B95A-41A3-8FF5-F5F837388DDD}"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idx="10"/>
          </p:nvPr>
        </p:nvSpPr>
        <p:spPr>
          <a:ln/>
        </p:spPr>
        <p:txBody>
          <a:bodyPr/>
          <a:lstStyle>
            <a:lvl1pPr>
              <a:defRPr/>
            </a:lvl1pPr>
          </a:lstStyle>
          <a:p>
            <a:pPr>
              <a:defRPr/>
            </a:pPr>
            <a:endParaRPr lang="ru-RU"/>
          </a:p>
        </p:txBody>
      </p:sp>
      <p:sp>
        <p:nvSpPr>
          <p:cNvPr id="8" name="Rectangle 9"/>
          <p:cNvSpPr>
            <a:spLocks noGrp="1" noChangeArrowheads="1"/>
          </p:cNvSpPr>
          <p:nvPr>
            <p:ph type="sldNum" idx="11"/>
          </p:nvPr>
        </p:nvSpPr>
        <p:spPr>
          <a:ln/>
        </p:spPr>
        <p:txBody>
          <a:bodyPr/>
          <a:lstStyle>
            <a:lvl1pPr>
              <a:defRPr/>
            </a:lvl1pPr>
          </a:lstStyle>
          <a:p>
            <a:pPr>
              <a:defRPr/>
            </a:pPr>
            <a:fld id="{C93EC631-E55D-4F8F-AF62-CCC42FE1B24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a:ln/>
        </p:spPr>
        <p:txBody>
          <a:bodyPr/>
          <a:lstStyle>
            <a:lvl1pPr>
              <a:defRPr/>
            </a:lvl1pPr>
          </a:lstStyle>
          <a:p>
            <a:pPr>
              <a:defRPr/>
            </a:pPr>
            <a:endParaRPr lang="ru-RU"/>
          </a:p>
        </p:txBody>
      </p:sp>
      <p:sp>
        <p:nvSpPr>
          <p:cNvPr id="8" name="Rectangle 7"/>
          <p:cNvSpPr>
            <a:spLocks noGrp="1" noChangeArrowheads="1"/>
          </p:cNvSpPr>
          <p:nvPr>
            <p:ph type="sldNum" idx="11"/>
          </p:nvPr>
        </p:nvSpPr>
        <p:spPr>
          <a:ln/>
        </p:spPr>
        <p:txBody>
          <a:bodyPr/>
          <a:lstStyle>
            <a:lvl1pPr>
              <a:defRPr/>
            </a:lvl1pPr>
          </a:lstStyle>
          <a:p>
            <a:pPr>
              <a:defRPr/>
            </a:pPr>
            <a:fld id="{1F286FB0-66E2-4BEE-A0F5-47288854C1CA}"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idx="10"/>
          </p:nvPr>
        </p:nvSpPr>
        <p:spPr>
          <a:ln/>
        </p:spPr>
        <p:txBody>
          <a:bodyPr/>
          <a:lstStyle>
            <a:lvl1pPr>
              <a:defRPr/>
            </a:lvl1pPr>
          </a:lstStyle>
          <a:p>
            <a:pPr>
              <a:defRPr/>
            </a:pPr>
            <a:endParaRPr lang="ru-RU"/>
          </a:p>
        </p:txBody>
      </p:sp>
      <p:sp>
        <p:nvSpPr>
          <p:cNvPr id="4" name="Rectangle 9"/>
          <p:cNvSpPr>
            <a:spLocks noGrp="1" noChangeArrowheads="1"/>
          </p:cNvSpPr>
          <p:nvPr>
            <p:ph type="sldNum" idx="11"/>
          </p:nvPr>
        </p:nvSpPr>
        <p:spPr>
          <a:ln/>
        </p:spPr>
        <p:txBody>
          <a:bodyPr/>
          <a:lstStyle>
            <a:lvl1pPr>
              <a:defRPr/>
            </a:lvl1pPr>
          </a:lstStyle>
          <a:p>
            <a:pPr>
              <a:defRPr/>
            </a:pPr>
            <a:fld id="{D4A07AEA-E524-481F-9526-BEC0962B746E}"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ru-RU"/>
          </a:p>
        </p:txBody>
      </p:sp>
      <p:sp>
        <p:nvSpPr>
          <p:cNvPr id="3" name="Rectangle 9"/>
          <p:cNvSpPr>
            <a:spLocks noGrp="1" noChangeArrowheads="1"/>
          </p:cNvSpPr>
          <p:nvPr>
            <p:ph type="sldNum" idx="11"/>
          </p:nvPr>
        </p:nvSpPr>
        <p:spPr>
          <a:ln/>
        </p:spPr>
        <p:txBody>
          <a:bodyPr/>
          <a:lstStyle>
            <a:lvl1pPr>
              <a:defRPr/>
            </a:lvl1pPr>
          </a:lstStyle>
          <a:p>
            <a:pPr>
              <a:defRPr/>
            </a:pPr>
            <a:fld id="{1A24207E-1AB0-4319-A708-5BF9659D191D}"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1593047E-2929-4C30-9B91-769CF27BB6EC}"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6642DA15-6A7D-4D2D-9A8E-4BD496013B38}"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759CB83A-40B4-4F5B-BD7E-C449C60D6F7B}"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DCEE94F4-75C4-4C75-8BBF-C76C2874861D}"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0B90C265-E91B-4548-9408-49BDA9734785}"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98EE74E4-879D-4E19-A785-93254A6B10E8}"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4A4B0019-FF39-445A-9C9D-6C3930CFCFD9}"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75DA5C70-B2A8-4B50-B470-7F14F0164B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a:ln/>
        </p:spPr>
        <p:txBody>
          <a:bodyPr/>
          <a:lstStyle>
            <a:lvl1pPr>
              <a:defRPr/>
            </a:lvl1pPr>
          </a:lstStyle>
          <a:p>
            <a:pPr>
              <a:defRPr/>
            </a:pPr>
            <a:endParaRPr lang="ru-RU"/>
          </a:p>
        </p:txBody>
      </p:sp>
      <p:sp>
        <p:nvSpPr>
          <p:cNvPr id="4" name="Rectangle 7"/>
          <p:cNvSpPr>
            <a:spLocks noGrp="1" noChangeArrowheads="1"/>
          </p:cNvSpPr>
          <p:nvPr>
            <p:ph type="sldNum" idx="11"/>
          </p:nvPr>
        </p:nvSpPr>
        <p:spPr>
          <a:ln/>
        </p:spPr>
        <p:txBody>
          <a:bodyPr/>
          <a:lstStyle>
            <a:lvl1pPr>
              <a:defRPr/>
            </a:lvl1pPr>
          </a:lstStyle>
          <a:p>
            <a:pPr>
              <a:defRPr/>
            </a:pPr>
            <a:fld id="{68646194-3630-4751-ABEE-EC3C17CA91C2}"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idx="10"/>
          </p:nvPr>
        </p:nvSpPr>
        <p:spPr>
          <a:ln/>
        </p:spPr>
        <p:txBody>
          <a:bodyPr/>
          <a:lstStyle>
            <a:lvl1pPr>
              <a:defRPr/>
            </a:lvl1pPr>
          </a:lstStyle>
          <a:p>
            <a:pPr>
              <a:defRPr/>
            </a:pPr>
            <a:endParaRPr lang="ru-RU"/>
          </a:p>
        </p:txBody>
      </p:sp>
      <p:sp>
        <p:nvSpPr>
          <p:cNvPr id="8" name="Rectangle 9"/>
          <p:cNvSpPr>
            <a:spLocks noGrp="1" noChangeArrowheads="1"/>
          </p:cNvSpPr>
          <p:nvPr>
            <p:ph type="sldNum" idx="11"/>
          </p:nvPr>
        </p:nvSpPr>
        <p:spPr>
          <a:ln/>
        </p:spPr>
        <p:txBody>
          <a:bodyPr/>
          <a:lstStyle>
            <a:lvl1pPr>
              <a:defRPr/>
            </a:lvl1pPr>
          </a:lstStyle>
          <a:p>
            <a:pPr>
              <a:defRPr/>
            </a:pPr>
            <a:fld id="{C7DA8D10-36F6-410C-BC72-05F3235CE96A}"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idx="10"/>
          </p:nvPr>
        </p:nvSpPr>
        <p:spPr>
          <a:ln/>
        </p:spPr>
        <p:txBody>
          <a:bodyPr/>
          <a:lstStyle>
            <a:lvl1pPr>
              <a:defRPr/>
            </a:lvl1pPr>
          </a:lstStyle>
          <a:p>
            <a:pPr>
              <a:defRPr/>
            </a:pPr>
            <a:endParaRPr lang="ru-RU"/>
          </a:p>
        </p:txBody>
      </p:sp>
      <p:sp>
        <p:nvSpPr>
          <p:cNvPr id="4" name="Rectangle 9"/>
          <p:cNvSpPr>
            <a:spLocks noGrp="1" noChangeArrowheads="1"/>
          </p:cNvSpPr>
          <p:nvPr>
            <p:ph type="sldNum" idx="11"/>
          </p:nvPr>
        </p:nvSpPr>
        <p:spPr>
          <a:ln/>
        </p:spPr>
        <p:txBody>
          <a:bodyPr/>
          <a:lstStyle>
            <a:lvl1pPr>
              <a:defRPr/>
            </a:lvl1pPr>
          </a:lstStyle>
          <a:p>
            <a:pPr>
              <a:defRPr/>
            </a:pPr>
            <a:fld id="{F7812A2D-E9FD-4B76-9308-D9950FE4C874}"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ru-RU"/>
          </a:p>
        </p:txBody>
      </p:sp>
      <p:sp>
        <p:nvSpPr>
          <p:cNvPr id="3" name="Rectangle 9"/>
          <p:cNvSpPr>
            <a:spLocks noGrp="1" noChangeArrowheads="1"/>
          </p:cNvSpPr>
          <p:nvPr>
            <p:ph type="sldNum" idx="11"/>
          </p:nvPr>
        </p:nvSpPr>
        <p:spPr>
          <a:ln/>
        </p:spPr>
        <p:txBody>
          <a:bodyPr/>
          <a:lstStyle>
            <a:lvl1pPr>
              <a:defRPr/>
            </a:lvl1pPr>
          </a:lstStyle>
          <a:p>
            <a:pPr>
              <a:defRPr/>
            </a:pPr>
            <a:fld id="{5B11E10A-16C0-417B-914A-F0EA427928C1}"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2D93D3EB-D20F-4363-A6EE-F1D51B386DEF}"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sldNum" idx="11"/>
          </p:nvPr>
        </p:nvSpPr>
        <p:spPr>
          <a:ln/>
        </p:spPr>
        <p:txBody>
          <a:bodyPr/>
          <a:lstStyle>
            <a:lvl1pPr>
              <a:defRPr/>
            </a:lvl1pPr>
          </a:lstStyle>
          <a:p>
            <a:pPr>
              <a:defRPr/>
            </a:pPr>
            <a:fld id="{0509F785-28E3-4BDA-AAFD-FD4582AA0E56}"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5E740227-279B-40E5-8C0F-625FB0492360}"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sldNum" idx="11"/>
          </p:nvPr>
        </p:nvSpPr>
        <p:spPr>
          <a:ln/>
        </p:spPr>
        <p:txBody>
          <a:bodyPr/>
          <a:lstStyle>
            <a:lvl1pPr>
              <a:defRPr/>
            </a:lvl1pPr>
          </a:lstStyle>
          <a:p>
            <a:pPr>
              <a:defRPr/>
            </a:pPr>
            <a:fld id="{62AAF56F-F7D3-451A-A2FB-F78376ECADC5}"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DF900680-54BD-4BCA-9BC9-3C713364A71D}"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A64752FB-9900-41FD-B4D5-E8D8D8668C99}"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1515251E-6610-45B8-8EC3-6EB303FF4B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ru-RU"/>
          </a:p>
        </p:txBody>
      </p:sp>
      <p:sp>
        <p:nvSpPr>
          <p:cNvPr id="3" name="Rectangle 7"/>
          <p:cNvSpPr>
            <a:spLocks noGrp="1" noChangeArrowheads="1"/>
          </p:cNvSpPr>
          <p:nvPr>
            <p:ph type="sldNum" idx="11"/>
          </p:nvPr>
        </p:nvSpPr>
        <p:spPr>
          <a:ln/>
        </p:spPr>
        <p:txBody>
          <a:bodyPr/>
          <a:lstStyle>
            <a:lvl1pPr>
              <a:defRPr/>
            </a:lvl1pPr>
          </a:lstStyle>
          <a:p>
            <a:pPr>
              <a:defRPr/>
            </a:pPr>
            <a:fld id="{D2CE7324-247B-460E-81CB-3B5B5BC67A8B}"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74825"/>
            <a:ext cx="4037013"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774825"/>
            <a:ext cx="4038600" cy="4624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A7B3088F-1902-4E99-9121-4A102C9DD177}"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a:ln/>
        </p:spPr>
        <p:txBody>
          <a:bodyPr/>
          <a:lstStyle>
            <a:lvl1pPr>
              <a:defRPr/>
            </a:lvl1pPr>
          </a:lstStyle>
          <a:p>
            <a:pPr>
              <a:defRPr/>
            </a:pPr>
            <a:endParaRPr lang="ru-RU"/>
          </a:p>
        </p:txBody>
      </p:sp>
      <p:sp>
        <p:nvSpPr>
          <p:cNvPr id="8" name="Rectangle 7"/>
          <p:cNvSpPr>
            <a:spLocks noGrp="1" noChangeArrowheads="1"/>
          </p:cNvSpPr>
          <p:nvPr>
            <p:ph type="sldNum" idx="11"/>
          </p:nvPr>
        </p:nvSpPr>
        <p:spPr>
          <a:ln/>
        </p:spPr>
        <p:txBody>
          <a:bodyPr/>
          <a:lstStyle>
            <a:lvl1pPr>
              <a:defRPr/>
            </a:lvl1pPr>
          </a:lstStyle>
          <a:p>
            <a:pPr>
              <a:defRPr/>
            </a:pPr>
            <a:fld id="{7B2CB68E-A314-42E0-9870-66918A0D754B}"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a:ln/>
        </p:spPr>
        <p:txBody>
          <a:bodyPr/>
          <a:lstStyle>
            <a:lvl1pPr>
              <a:defRPr/>
            </a:lvl1pPr>
          </a:lstStyle>
          <a:p>
            <a:pPr>
              <a:defRPr/>
            </a:pPr>
            <a:endParaRPr lang="ru-RU"/>
          </a:p>
        </p:txBody>
      </p:sp>
      <p:sp>
        <p:nvSpPr>
          <p:cNvPr id="4" name="Rectangle 7"/>
          <p:cNvSpPr>
            <a:spLocks noGrp="1" noChangeArrowheads="1"/>
          </p:cNvSpPr>
          <p:nvPr>
            <p:ph type="sldNum" idx="11"/>
          </p:nvPr>
        </p:nvSpPr>
        <p:spPr>
          <a:ln/>
        </p:spPr>
        <p:txBody>
          <a:bodyPr/>
          <a:lstStyle>
            <a:lvl1pPr>
              <a:defRPr/>
            </a:lvl1pPr>
          </a:lstStyle>
          <a:p>
            <a:pPr>
              <a:defRPr/>
            </a:pPr>
            <a:fld id="{FBDBC43D-D993-4FB3-9F1C-15BA058214F9}"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ru-RU"/>
          </a:p>
        </p:txBody>
      </p:sp>
      <p:sp>
        <p:nvSpPr>
          <p:cNvPr id="3" name="Rectangle 7"/>
          <p:cNvSpPr>
            <a:spLocks noGrp="1" noChangeArrowheads="1"/>
          </p:cNvSpPr>
          <p:nvPr>
            <p:ph type="sldNum" idx="11"/>
          </p:nvPr>
        </p:nvSpPr>
        <p:spPr>
          <a:ln/>
        </p:spPr>
        <p:txBody>
          <a:bodyPr/>
          <a:lstStyle>
            <a:lvl1pPr>
              <a:defRPr/>
            </a:lvl1pPr>
          </a:lstStyle>
          <a:p>
            <a:pPr>
              <a:defRPr/>
            </a:pPr>
            <a:fld id="{2F0A4091-4596-4A53-8B15-27DE847EDB21}"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16FD4175-E6B6-4158-B754-FB199718CEFC}"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9FAE9037-32F3-4EB1-AF65-36B56CA30283}"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B77E8903-1730-4209-BFD1-EBC03E9DC0AD}"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5813" cy="6246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246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endParaRPr lang="ru-RU"/>
          </a:p>
        </p:txBody>
      </p:sp>
      <p:sp>
        <p:nvSpPr>
          <p:cNvPr id="5" name="Rectangle 7"/>
          <p:cNvSpPr>
            <a:spLocks noGrp="1" noChangeArrowheads="1"/>
          </p:cNvSpPr>
          <p:nvPr>
            <p:ph type="sldNum" idx="11"/>
          </p:nvPr>
        </p:nvSpPr>
        <p:spPr>
          <a:ln/>
        </p:spPr>
        <p:txBody>
          <a:bodyPr/>
          <a:lstStyle>
            <a:lvl1pPr>
              <a:defRPr/>
            </a:lvl1pPr>
          </a:lstStyle>
          <a:p>
            <a:pPr>
              <a:defRPr/>
            </a:pPr>
            <a:fld id="{CF18864F-C382-42EF-ADE5-BF93A00215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8E52EEC6-9FDC-4593-B5D3-16E9F8554CC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endParaRPr lang="ru-RU"/>
          </a:p>
        </p:txBody>
      </p:sp>
      <p:sp>
        <p:nvSpPr>
          <p:cNvPr id="6" name="Rectangle 7"/>
          <p:cNvSpPr>
            <a:spLocks noGrp="1" noChangeArrowheads="1"/>
          </p:cNvSpPr>
          <p:nvPr>
            <p:ph type="sldNum" idx="11"/>
          </p:nvPr>
        </p:nvSpPr>
        <p:spPr>
          <a:ln/>
        </p:spPr>
        <p:txBody>
          <a:bodyPr/>
          <a:lstStyle>
            <a:lvl1pPr>
              <a:defRPr/>
            </a:lvl1pPr>
          </a:lstStyle>
          <a:p>
            <a:pPr>
              <a:defRPr/>
            </a:pPr>
            <a:fld id="{565D48D4-92EE-418D-9F17-902003B0E25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36688"/>
            <a:ext cx="9144000" cy="44450"/>
          </a:xfrm>
          <a:prstGeom prst="rect">
            <a:avLst/>
          </a:prstGeom>
          <a:solidFill>
            <a:srgbClr val="FFFFFF"/>
          </a:solidFill>
          <a:ln w="9525" cap="flat">
            <a:noFill/>
            <a:round/>
            <a:headEnd/>
            <a:tailEnd/>
          </a:ln>
          <a:effectLst>
            <a:outerShdw dist="10080" dir="5400000" algn="ctr" rotWithShape="0">
              <a:srgbClr val="000000">
                <a:alpha val="60022"/>
              </a:srgbClr>
            </a:outerShdw>
          </a:effectLst>
        </p:spPr>
        <p:txBody>
          <a:bodyPr wrap="none" anchor="ctr"/>
          <a:lstStyle/>
          <a:p>
            <a:pPr>
              <a:defRPr/>
            </a:pPr>
            <a:endParaRPr lang="ru-RU">
              <a:cs typeface="+mn-cs"/>
            </a:endParaRPr>
          </a:p>
        </p:txBody>
      </p:sp>
      <p:sp>
        <p:nvSpPr>
          <p:cNvPr id="1026" name="Rectangle 2"/>
          <p:cNvSpPr>
            <a:spLocks noChangeArrowheads="1"/>
          </p:cNvSpPr>
          <p:nvPr/>
        </p:nvSpPr>
        <p:spPr bwMode="auto">
          <a:xfrm>
            <a:off x="0" y="0"/>
            <a:ext cx="9144000" cy="1433513"/>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1028" name="Rectangle 3"/>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5"/>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FFFFFF"/>
                </a:solidFill>
                <a:latin typeface="Calibri" pitchFamily="32" charset="0"/>
                <a:ea typeface="+mn-ea"/>
                <a:cs typeface="+mn-cs"/>
              </a:defRPr>
            </a:lvl1pPr>
          </a:lstStyle>
          <a:p>
            <a:pPr>
              <a:defRPr/>
            </a:pPr>
            <a:endParaRPr lang="ru-RU"/>
          </a:p>
        </p:txBody>
      </p:sp>
      <p:sp>
        <p:nvSpPr>
          <p:cNvPr id="1030" name="Text Box 6"/>
          <p:cNvSpPr txBox="1">
            <a:spLocks noChangeArrowheads="1"/>
          </p:cNvSpPr>
          <p:nvPr/>
        </p:nvSpPr>
        <p:spPr bwMode="auto">
          <a:xfrm>
            <a:off x="2640013" y="6477000"/>
            <a:ext cx="5508625" cy="274638"/>
          </a:xfrm>
          <a:prstGeom prst="rect">
            <a:avLst/>
          </a:prstGeom>
          <a:noFill/>
          <a:ln w="9525" cap="flat">
            <a:noFill/>
            <a:round/>
            <a:headEnd/>
            <a:tailEnd/>
          </a:ln>
          <a:effectLst/>
        </p:spPr>
        <p:txBody>
          <a:bodyPr wrap="none" anchor="ctr"/>
          <a:lstStyle/>
          <a:p>
            <a:pPr>
              <a:defRPr/>
            </a:pPr>
            <a:endParaRPr lang="ru-RU">
              <a:cs typeface="+mn-cs"/>
            </a:endParaRPr>
          </a:p>
        </p:txBody>
      </p:sp>
      <p:sp>
        <p:nvSpPr>
          <p:cNvPr id="1031" name="Rectangle 7"/>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FFFFFF"/>
                </a:solidFill>
                <a:latin typeface="Calibri" pitchFamily="32" charset="0"/>
                <a:ea typeface="+mn-ea"/>
                <a:cs typeface="+mn-cs"/>
              </a:defRPr>
            </a:lvl1pPr>
          </a:lstStyle>
          <a:p>
            <a:pPr>
              <a:defRPr/>
            </a:pPr>
            <a:fld id="{9CB73C81-ACD0-4A7C-A4BD-96914BB7B0F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135563"/>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2050" name="Rectangle 2"/>
          <p:cNvSpPr>
            <a:spLocks noChangeArrowheads="1"/>
          </p:cNvSpPr>
          <p:nvPr/>
        </p:nvSpPr>
        <p:spPr bwMode="auto">
          <a:xfrm>
            <a:off x="0" y="5127625"/>
            <a:ext cx="9144000" cy="46038"/>
          </a:xfrm>
          <a:prstGeom prst="rect">
            <a:avLst/>
          </a:prstGeom>
          <a:solidFill>
            <a:srgbClr val="FFFFFF"/>
          </a:solidFill>
          <a:ln w="9525" cap="flat">
            <a:noFill/>
            <a:round/>
            <a:headEnd/>
            <a:tailEnd/>
          </a:ln>
          <a:effectLst>
            <a:outerShdw dist="10080" dir="5400000" algn="ctr" rotWithShape="0">
              <a:srgbClr val="000000">
                <a:alpha val="60022"/>
              </a:srgbClr>
            </a:outerShdw>
          </a:effectLst>
        </p:spPr>
        <p:txBody>
          <a:bodyPr wrap="none" anchor="ctr"/>
          <a:lstStyle/>
          <a:p>
            <a:pPr>
              <a:defRPr/>
            </a:pPr>
            <a:endParaRPr lang="ru-RU">
              <a:cs typeface="+mn-cs"/>
            </a:endParaRPr>
          </a:p>
        </p:txBody>
      </p:sp>
      <p:sp>
        <p:nvSpPr>
          <p:cNvPr id="2052" name="Rectangle 3"/>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2053" name="Rectangle 4"/>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5"/>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FFFFFF"/>
                </a:solidFill>
                <a:latin typeface="Times New Roman" pitchFamily="16" charset="0"/>
                <a:ea typeface="+mn-ea"/>
                <a:cs typeface="+mn-cs"/>
              </a:defRPr>
            </a:lvl1pPr>
          </a:lstStyle>
          <a:p>
            <a:pPr>
              <a:defRPr/>
            </a:pPr>
            <a:endParaRPr lang="ru-RU"/>
          </a:p>
        </p:txBody>
      </p:sp>
      <p:sp>
        <p:nvSpPr>
          <p:cNvPr id="2054" name="Text Box 6"/>
          <p:cNvSpPr txBox="1">
            <a:spLocks noChangeArrowheads="1"/>
          </p:cNvSpPr>
          <p:nvPr/>
        </p:nvSpPr>
        <p:spPr bwMode="auto">
          <a:xfrm>
            <a:off x="2640013" y="6477000"/>
            <a:ext cx="5508625" cy="274638"/>
          </a:xfrm>
          <a:prstGeom prst="rect">
            <a:avLst/>
          </a:prstGeom>
          <a:noFill/>
          <a:ln w="9525" cap="flat">
            <a:noFill/>
            <a:round/>
            <a:headEnd/>
            <a:tailEnd/>
          </a:ln>
          <a:effectLst/>
        </p:spPr>
        <p:txBody>
          <a:bodyPr wrap="none" anchor="ctr"/>
          <a:lstStyle/>
          <a:p>
            <a:pPr>
              <a:defRPr/>
            </a:pPr>
            <a:endParaRPr lang="ru-RU">
              <a:cs typeface="+mn-cs"/>
            </a:endParaRPr>
          </a:p>
        </p:txBody>
      </p:sp>
      <p:sp>
        <p:nvSpPr>
          <p:cNvPr id="2055" name="Rectangle 7"/>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B95685EC-EC8A-442E-A505-19BC760DFED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2601913"/>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3074" name="Rectangle 2"/>
          <p:cNvSpPr>
            <a:spLocks noChangeArrowheads="1"/>
          </p:cNvSpPr>
          <p:nvPr/>
        </p:nvSpPr>
        <p:spPr bwMode="auto">
          <a:xfrm>
            <a:off x="0" y="2601913"/>
            <a:ext cx="9144000" cy="46037"/>
          </a:xfrm>
          <a:prstGeom prst="rect">
            <a:avLst/>
          </a:prstGeom>
          <a:solidFill>
            <a:srgbClr val="FFFFFF"/>
          </a:solidFill>
          <a:ln w="9525" cap="flat">
            <a:noFill/>
            <a:round/>
            <a:headEnd/>
            <a:tailEnd/>
          </a:ln>
          <a:effectLst>
            <a:outerShdw dist="10080" dir="5400000" algn="ctr" rotWithShape="0">
              <a:srgbClr val="000000">
                <a:alpha val="60022"/>
              </a:srgbClr>
            </a:outerShdw>
          </a:effectLst>
        </p:spPr>
        <p:txBody>
          <a:bodyPr wrap="none" anchor="ctr"/>
          <a:lstStyle/>
          <a:p>
            <a:pPr>
              <a:defRPr/>
            </a:pPr>
            <a:endParaRPr lang="ru-RU">
              <a:cs typeface="+mn-cs"/>
            </a:endParaRPr>
          </a:p>
        </p:txBody>
      </p:sp>
      <p:sp>
        <p:nvSpPr>
          <p:cNvPr id="3076" name="Rectangle 3"/>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3077" name="Rectangle 4"/>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5"/>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FFFFFF"/>
                </a:solidFill>
                <a:latin typeface="Times New Roman" pitchFamily="16" charset="0"/>
                <a:ea typeface="+mn-ea"/>
                <a:cs typeface="+mn-cs"/>
              </a:defRPr>
            </a:lvl1pPr>
          </a:lstStyle>
          <a:p>
            <a:pPr>
              <a:defRPr/>
            </a:pPr>
            <a:endParaRPr lang="ru-RU"/>
          </a:p>
        </p:txBody>
      </p:sp>
      <p:sp>
        <p:nvSpPr>
          <p:cNvPr id="3078" name="Text Box 6"/>
          <p:cNvSpPr txBox="1">
            <a:spLocks noChangeArrowheads="1"/>
          </p:cNvSpPr>
          <p:nvPr/>
        </p:nvSpPr>
        <p:spPr bwMode="auto">
          <a:xfrm>
            <a:off x="2640013" y="6477000"/>
            <a:ext cx="5508625" cy="274638"/>
          </a:xfrm>
          <a:prstGeom prst="rect">
            <a:avLst/>
          </a:prstGeom>
          <a:noFill/>
          <a:ln w="9525" cap="flat">
            <a:noFill/>
            <a:round/>
            <a:headEnd/>
            <a:tailEnd/>
          </a:ln>
          <a:effectLst/>
        </p:spPr>
        <p:txBody>
          <a:bodyPr wrap="none" anchor="ctr"/>
          <a:lstStyle/>
          <a:p>
            <a:pPr>
              <a:defRPr/>
            </a:pPr>
            <a:endParaRPr lang="ru-RU">
              <a:cs typeface="+mn-cs"/>
            </a:endParaRPr>
          </a:p>
        </p:txBody>
      </p:sp>
      <p:sp>
        <p:nvSpPr>
          <p:cNvPr id="3079" name="Rectangle 7"/>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2319701F-B8DF-4EBC-ADD0-13F3442E8C0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FFFFFF"/>
                </a:solidFill>
                <a:latin typeface="Times New Roman" pitchFamily="16" charset="0"/>
                <a:ea typeface="+mn-ea"/>
                <a:cs typeface="+mn-cs"/>
              </a:defRPr>
            </a:lvl1pPr>
          </a:lstStyle>
          <a:p>
            <a:pPr>
              <a:defRPr/>
            </a:pPr>
            <a:endParaRPr lang="ru-RU"/>
          </a:p>
        </p:txBody>
      </p:sp>
      <p:sp>
        <p:nvSpPr>
          <p:cNvPr id="4100" name="Text Box 4"/>
          <p:cNvSpPr txBox="1">
            <a:spLocks noChangeArrowheads="1"/>
          </p:cNvSpPr>
          <p:nvPr/>
        </p:nvSpPr>
        <p:spPr bwMode="auto">
          <a:xfrm>
            <a:off x="2640013" y="6477000"/>
            <a:ext cx="5508625" cy="274638"/>
          </a:xfrm>
          <a:prstGeom prst="rect">
            <a:avLst/>
          </a:prstGeom>
          <a:noFill/>
          <a:ln w="9525" cap="flat">
            <a:noFill/>
            <a:round/>
            <a:headEnd/>
            <a:tailEnd/>
          </a:ln>
          <a:effectLst/>
        </p:spPr>
        <p:txBody>
          <a:bodyPr wrap="none" anchor="ctr"/>
          <a:lstStyle/>
          <a:p>
            <a:pPr>
              <a:defRPr/>
            </a:pPr>
            <a:endParaRPr lang="ru-RU">
              <a:cs typeface="+mn-cs"/>
            </a:endParaRPr>
          </a:p>
        </p:txBody>
      </p:sp>
      <p:sp>
        <p:nvSpPr>
          <p:cNvPr id="4101" name="Rectangle 5"/>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FAAD5215-3AAB-41D5-9E77-526B858129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436688"/>
            <a:ext cx="9144000" cy="44450"/>
          </a:xfrm>
          <a:prstGeom prst="rect">
            <a:avLst/>
          </a:prstGeom>
          <a:solidFill>
            <a:srgbClr val="FFFFFF"/>
          </a:solidFill>
          <a:ln w="9525" cap="flat">
            <a:noFill/>
            <a:round/>
            <a:headEnd/>
            <a:tailEnd/>
          </a:ln>
          <a:effectLst>
            <a:outerShdw dist="10080" dir="5400000" algn="ctr" rotWithShape="0">
              <a:srgbClr val="000000">
                <a:alpha val="60022"/>
              </a:srgbClr>
            </a:outerShdw>
          </a:effectLst>
        </p:spPr>
        <p:txBody>
          <a:bodyPr wrap="none" anchor="ctr"/>
          <a:lstStyle/>
          <a:p>
            <a:pPr>
              <a:defRPr/>
            </a:pPr>
            <a:endParaRPr lang="ru-RU">
              <a:cs typeface="+mn-cs"/>
            </a:endParaRPr>
          </a:p>
        </p:txBody>
      </p:sp>
      <p:sp>
        <p:nvSpPr>
          <p:cNvPr id="5122" name="Rectangle 2"/>
          <p:cNvSpPr>
            <a:spLocks noChangeArrowheads="1"/>
          </p:cNvSpPr>
          <p:nvPr/>
        </p:nvSpPr>
        <p:spPr bwMode="auto">
          <a:xfrm>
            <a:off x="0" y="0"/>
            <a:ext cx="9144000" cy="1433513"/>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5123" name="Rectangle 3"/>
          <p:cNvSpPr>
            <a:spLocks noChangeArrowheads="1"/>
          </p:cNvSpPr>
          <p:nvPr/>
        </p:nvSpPr>
        <p:spPr bwMode="auto">
          <a:xfrm>
            <a:off x="2855913" y="0"/>
            <a:ext cx="46037" cy="1454150"/>
          </a:xfrm>
          <a:prstGeom prst="rect">
            <a:avLst/>
          </a:prstGeom>
          <a:solidFill>
            <a:srgbClr val="FFFFFF"/>
          </a:solidFill>
          <a:ln w="9525" cap="flat">
            <a:noFill/>
            <a:round/>
            <a:headEnd/>
            <a:tailEnd/>
          </a:ln>
          <a:effectLst/>
        </p:spPr>
        <p:txBody>
          <a:bodyPr wrap="none" anchor="ctr"/>
          <a:lstStyle/>
          <a:p>
            <a:pPr>
              <a:defRPr/>
            </a:pPr>
            <a:endParaRPr lang="ru-RU">
              <a:cs typeface="+mn-cs"/>
            </a:endParaRPr>
          </a:p>
        </p:txBody>
      </p:sp>
      <p:sp>
        <p:nvSpPr>
          <p:cNvPr id="5124" name="Rectangle 4"/>
          <p:cNvSpPr>
            <a:spLocks noChangeArrowheads="1"/>
          </p:cNvSpPr>
          <p:nvPr/>
        </p:nvSpPr>
        <p:spPr bwMode="auto">
          <a:xfrm>
            <a:off x="2855913" y="0"/>
            <a:ext cx="46037" cy="1454150"/>
          </a:xfrm>
          <a:prstGeom prst="rect">
            <a:avLst/>
          </a:prstGeom>
          <a:solidFill>
            <a:srgbClr val="FFFFFF"/>
          </a:solidFill>
          <a:ln w="9525" cap="flat">
            <a:noFill/>
            <a:round/>
            <a:headEnd/>
            <a:tailEnd/>
          </a:ln>
          <a:effectLst/>
        </p:spPr>
        <p:txBody>
          <a:bodyPr wrap="none" anchor="ctr"/>
          <a:lstStyle/>
          <a:p>
            <a:pPr>
              <a:defRPr/>
            </a:pPr>
            <a:endParaRPr lang="ru-RU">
              <a:cs typeface="+mn-cs"/>
            </a:endParaRPr>
          </a:p>
        </p:txBody>
      </p:sp>
      <p:sp>
        <p:nvSpPr>
          <p:cNvPr id="5126" name="Rectangle 5"/>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5127" name="Rectangle 6"/>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7"/>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FFFFFF"/>
                </a:solidFill>
                <a:latin typeface="Times New Roman" pitchFamily="16" charset="0"/>
                <a:ea typeface="+mn-ea"/>
                <a:cs typeface="+mn-cs"/>
              </a:defRPr>
            </a:lvl1pPr>
          </a:lstStyle>
          <a:p>
            <a:pPr>
              <a:defRPr/>
            </a:pPr>
            <a:endParaRPr lang="ru-RU"/>
          </a:p>
        </p:txBody>
      </p:sp>
      <p:sp>
        <p:nvSpPr>
          <p:cNvPr id="5128" name="Text Box 8"/>
          <p:cNvSpPr txBox="1">
            <a:spLocks noChangeArrowheads="1"/>
          </p:cNvSpPr>
          <p:nvPr/>
        </p:nvSpPr>
        <p:spPr bwMode="auto">
          <a:xfrm>
            <a:off x="2640013" y="6477000"/>
            <a:ext cx="5508625" cy="274638"/>
          </a:xfrm>
          <a:prstGeom prst="rect">
            <a:avLst/>
          </a:prstGeom>
          <a:noFill/>
          <a:ln w="9525" cap="flat">
            <a:noFill/>
            <a:round/>
            <a:headEnd/>
            <a:tailEnd/>
          </a:ln>
          <a:effectLst/>
        </p:spPr>
        <p:txBody>
          <a:bodyPr wrap="none" anchor="ctr"/>
          <a:lstStyle/>
          <a:p>
            <a:pPr>
              <a:defRPr/>
            </a:pPr>
            <a:endParaRPr lang="ru-RU">
              <a:cs typeface="+mn-cs"/>
            </a:endParaRPr>
          </a:p>
        </p:txBody>
      </p:sp>
      <p:sp>
        <p:nvSpPr>
          <p:cNvPr id="5129" name="Rectangle 9"/>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C5B566F8-D4A1-4B51-A33E-1E024EDFF8E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436688"/>
            <a:ext cx="9144000" cy="44450"/>
          </a:xfrm>
          <a:prstGeom prst="rect">
            <a:avLst/>
          </a:prstGeom>
          <a:solidFill>
            <a:srgbClr val="FFFFFF"/>
          </a:solidFill>
          <a:ln w="9525" cap="flat">
            <a:noFill/>
            <a:round/>
            <a:headEnd/>
            <a:tailEnd/>
          </a:ln>
          <a:effectLst>
            <a:outerShdw dist="10080" dir="5400000" algn="ctr" rotWithShape="0">
              <a:srgbClr val="000000">
                <a:alpha val="60022"/>
              </a:srgbClr>
            </a:outerShdw>
          </a:effectLst>
        </p:spPr>
        <p:txBody>
          <a:bodyPr wrap="none" anchor="ctr"/>
          <a:lstStyle/>
          <a:p>
            <a:pPr>
              <a:defRPr/>
            </a:pPr>
            <a:endParaRPr lang="ru-RU">
              <a:cs typeface="+mn-cs"/>
            </a:endParaRPr>
          </a:p>
        </p:txBody>
      </p:sp>
      <p:sp>
        <p:nvSpPr>
          <p:cNvPr id="6146" name="Rectangle 2"/>
          <p:cNvSpPr>
            <a:spLocks noChangeArrowheads="1"/>
          </p:cNvSpPr>
          <p:nvPr/>
        </p:nvSpPr>
        <p:spPr bwMode="auto">
          <a:xfrm>
            <a:off x="0" y="0"/>
            <a:ext cx="9144000" cy="1433513"/>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6147" name="Rectangle 3"/>
          <p:cNvSpPr>
            <a:spLocks noChangeArrowheads="1"/>
          </p:cNvSpPr>
          <p:nvPr/>
        </p:nvSpPr>
        <p:spPr bwMode="auto">
          <a:xfrm>
            <a:off x="2855913" y="0"/>
            <a:ext cx="46037" cy="6858000"/>
          </a:xfrm>
          <a:prstGeom prst="rect">
            <a:avLst/>
          </a:prstGeom>
          <a:solidFill>
            <a:srgbClr val="FFFFFF"/>
          </a:solidFill>
          <a:ln w="9525" cap="flat">
            <a:noFill/>
            <a:round/>
            <a:headEnd/>
            <a:tailEnd/>
          </a:ln>
          <a:effectLst/>
        </p:spPr>
        <p:txBody>
          <a:bodyPr wrap="none" anchor="ctr"/>
          <a:lstStyle/>
          <a:p>
            <a:pPr>
              <a:defRPr/>
            </a:pPr>
            <a:endParaRPr lang="ru-RU">
              <a:cs typeface="+mn-cs"/>
            </a:endParaRPr>
          </a:p>
        </p:txBody>
      </p:sp>
      <p:sp>
        <p:nvSpPr>
          <p:cNvPr id="6148" name="Rectangle 4"/>
          <p:cNvSpPr>
            <a:spLocks noChangeArrowheads="1"/>
          </p:cNvSpPr>
          <p:nvPr/>
        </p:nvSpPr>
        <p:spPr bwMode="auto">
          <a:xfrm>
            <a:off x="2855913" y="0"/>
            <a:ext cx="46037" cy="6858000"/>
          </a:xfrm>
          <a:prstGeom prst="rect">
            <a:avLst/>
          </a:prstGeom>
          <a:solidFill>
            <a:srgbClr val="FFFFFF"/>
          </a:solidFill>
          <a:ln w="9525" cap="flat">
            <a:noFill/>
            <a:round/>
            <a:headEnd/>
            <a:tailEnd/>
          </a:ln>
          <a:effectLst/>
        </p:spPr>
        <p:txBody>
          <a:bodyPr wrap="none" anchor="ctr"/>
          <a:lstStyle/>
          <a:p>
            <a:pPr>
              <a:defRPr/>
            </a:pPr>
            <a:endParaRPr lang="ru-RU">
              <a:cs typeface="+mn-cs"/>
            </a:endParaRPr>
          </a:p>
        </p:txBody>
      </p:sp>
      <p:sp>
        <p:nvSpPr>
          <p:cNvPr id="6150" name="Rectangle 5"/>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6151" name="Rectangle 6"/>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7"/>
          <p:cNvSpPr>
            <a:spLocks noGrp="1" noChangeArrowheads="1"/>
          </p:cNvSpPr>
          <p:nvPr>
            <p:ph type="dt"/>
          </p:nvPr>
        </p:nvSpPr>
        <p:spPr bwMode="auto">
          <a:xfrm>
            <a:off x="165100" y="1169988"/>
            <a:ext cx="2520950" cy="200025"/>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 pos="2246313" algn="l"/>
              </a:tabLst>
              <a:defRPr sz="1200">
                <a:solidFill>
                  <a:srgbClr val="FFFFFF"/>
                </a:solidFill>
                <a:latin typeface="Times New Roman" pitchFamily="16" charset="0"/>
                <a:ea typeface="+mn-ea"/>
                <a:cs typeface="+mn-cs"/>
              </a:defRPr>
            </a:lvl1pPr>
          </a:lstStyle>
          <a:p>
            <a:pPr>
              <a:defRPr/>
            </a:pPr>
            <a:endParaRPr lang="ru-RU"/>
          </a:p>
        </p:txBody>
      </p:sp>
      <p:sp>
        <p:nvSpPr>
          <p:cNvPr id="6152" name="Text Box 8"/>
          <p:cNvSpPr txBox="1">
            <a:spLocks noChangeArrowheads="1"/>
          </p:cNvSpPr>
          <p:nvPr/>
        </p:nvSpPr>
        <p:spPr bwMode="auto">
          <a:xfrm>
            <a:off x="3035300" y="1169988"/>
            <a:ext cx="5194300" cy="201612"/>
          </a:xfrm>
          <a:prstGeom prst="rect">
            <a:avLst/>
          </a:prstGeom>
          <a:noFill/>
          <a:ln w="9525" cap="flat">
            <a:noFill/>
            <a:round/>
            <a:headEnd/>
            <a:tailEnd/>
          </a:ln>
          <a:effectLst/>
        </p:spPr>
        <p:txBody>
          <a:bodyPr wrap="none" anchor="ctr"/>
          <a:lstStyle/>
          <a:p>
            <a:pPr>
              <a:defRPr/>
            </a:pPr>
            <a:endParaRPr lang="ru-RU">
              <a:cs typeface="+mn-cs"/>
            </a:endParaRPr>
          </a:p>
        </p:txBody>
      </p:sp>
      <p:sp>
        <p:nvSpPr>
          <p:cNvPr id="6153" name="Rectangle 9"/>
          <p:cNvSpPr>
            <a:spLocks noGrp="1" noChangeArrowheads="1"/>
          </p:cNvSpPr>
          <p:nvPr>
            <p:ph type="sldNum"/>
          </p:nvPr>
        </p:nvSpPr>
        <p:spPr bwMode="auto">
          <a:xfrm>
            <a:off x="8339138" y="1169988"/>
            <a:ext cx="731837" cy="200025"/>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A9CFEF42-4C0F-4FFB-A1DF-348B161F0B6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5A6378"/>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599238" y="0"/>
            <a:ext cx="46037" cy="6858000"/>
          </a:xfrm>
          <a:prstGeom prst="rect">
            <a:avLst/>
          </a:prstGeom>
          <a:solidFill>
            <a:srgbClr val="FFFFFF"/>
          </a:solidFill>
          <a:ln w="9525" cap="flat">
            <a:noFill/>
            <a:round/>
            <a:headEnd/>
            <a:tailEnd/>
          </a:ln>
          <a:effectLst>
            <a:outerShdw dist="10080" dir="10800000" algn="ctr" rotWithShape="0">
              <a:srgbClr val="000000">
                <a:alpha val="60022"/>
              </a:srgbClr>
            </a:outerShdw>
          </a:effectLst>
        </p:spPr>
        <p:txBody>
          <a:bodyPr wrap="none" anchor="ctr"/>
          <a:lstStyle/>
          <a:p>
            <a:pPr>
              <a:defRPr/>
            </a:pPr>
            <a:endParaRPr lang="ru-RU">
              <a:cs typeface="+mn-cs"/>
            </a:endParaRPr>
          </a:p>
        </p:txBody>
      </p:sp>
      <p:sp>
        <p:nvSpPr>
          <p:cNvPr id="7170" name="Rectangle 2"/>
          <p:cNvSpPr>
            <a:spLocks noChangeArrowheads="1"/>
          </p:cNvSpPr>
          <p:nvPr/>
        </p:nvSpPr>
        <p:spPr bwMode="auto">
          <a:xfrm>
            <a:off x="6648450" y="0"/>
            <a:ext cx="2514600" cy="6858000"/>
          </a:xfrm>
          <a:prstGeom prst="rect">
            <a:avLst/>
          </a:prstGeom>
          <a:solidFill>
            <a:srgbClr val="000000"/>
          </a:solidFill>
          <a:ln w="9525" cap="flat">
            <a:noFill/>
            <a:round/>
            <a:headEnd/>
            <a:tailEnd/>
          </a:ln>
          <a:effectLst/>
        </p:spPr>
        <p:txBody>
          <a:bodyPr wrap="none" anchor="ctr"/>
          <a:lstStyle/>
          <a:p>
            <a:pPr>
              <a:defRPr/>
            </a:pPr>
            <a:endParaRPr lang="ru-RU">
              <a:cs typeface="+mn-cs"/>
            </a:endParaRPr>
          </a:p>
        </p:txBody>
      </p:sp>
      <p:sp>
        <p:nvSpPr>
          <p:cNvPr id="7172" name="Rectangle 3"/>
          <p:cNvSpPr>
            <a:spLocks noGrp="1" noChangeArrowheads="1"/>
          </p:cNvSpPr>
          <p:nvPr>
            <p:ph type="title"/>
          </p:nvPr>
        </p:nvSpPr>
        <p:spPr bwMode="auto">
          <a:xfrm>
            <a:off x="457200" y="152400"/>
            <a:ext cx="8228013" cy="1249363"/>
          </a:xfrm>
          <a:prstGeom prst="rect">
            <a:avLst/>
          </a:prstGeom>
          <a:noFill/>
          <a:ln w="9525">
            <a:noFill/>
            <a:round/>
            <a:headEnd/>
            <a:tailEnd/>
          </a:ln>
        </p:spPr>
        <p:txBody>
          <a:bodyPr vert="horz" wrap="square" lIns="90000" tIns="46800" rIns="45720" bIns="46800" numCol="1" anchor="ctr" anchorCtr="0" compatLnSpc="1">
            <a:prstTxWarp prst="textNoShape">
              <a:avLst/>
            </a:prstTxWarp>
          </a:bodyPr>
          <a:lstStyle/>
          <a:p>
            <a:pPr lvl="0"/>
            <a:r>
              <a:rPr lang="en-GB" smtClean="0"/>
              <a:t>Click to edit the title text format</a:t>
            </a:r>
          </a:p>
        </p:txBody>
      </p:sp>
      <p:sp>
        <p:nvSpPr>
          <p:cNvPr id="7173" name="Rectangle 4"/>
          <p:cNvSpPr>
            <a:spLocks noGrp="1" noChangeArrowheads="1"/>
          </p:cNvSpPr>
          <p:nvPr>
            <p:ph type="body" idx="1"/>
          </p:nvPr>
        </p:nvSpPr>
        <p:spPr bwMode="auto">
          <a:xfrm>
            <a:off x="457200" y="1774825"/>
            <a:ext cx="8228013" cy="4624388"/>
          </a:xfrm>
          <a:prstGeom prst="rect">
            <a:avLst/>
          </a:prstGeom>
          <a:noFill/>
          <a:ln w="9525">
            <a:noFill/>
            <a:round/>
            <a:headEnd/>
            <a:tailEnd/>
          </a:ln>
        </p:spPr>
        <p:txBody>
          <a:bodyPr vert="horz" wrap="square" lIns="54720" tIns="9144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5"/>
          <p:cNvSpPr>
            <a:spLocks noGrp="1" noChangeArrowheads="1"/>
          </p:cNvSpPr>
          <p:nvPr>
            <p:ph type="dt"/>
          </p:nvPr>
        </p:nvSpPr>
        <p:spPr bwMode="auto">
          <a:xfrm>
            <a:off x="457200" y="6477000"/>
            <a:ext cx="2132013"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FFFFFF"/>
                </a:solidFill>
                <a:latin typeface="Times New Roman" pitchFamily="16" charset="0"/>
                <a:ea typeface="+mn-ea"/>
                <a:cs typeface="+mn-cs"/>
              </a:defRPr>
            </a:lvl1pPr>
          </a:lstStyle>
          <a:p>
            <a:pPr>
              <a:defRPr/>
            </a:pPr>
            <a:endParaRPr lang="ru-RU"/>
          </a:p>
        </p:txBody>
      </p:sp>
      <p:sp>
        <p:nvSpPr>
          <p:cNvPr id="7174" name="Text Box 6"/>
          <p:cNvSpPr txBox="1">
            <a:spLocks noChangeArrowheads="1"/>
          </p:cNvSpPr>
          <p:nvPr/>
        </p:nvSpPr>
        <p:spPr bwMode="auto">
          <a:xfrm>
            <a:off x="2640013" y="6376988"/>
            <a:ext cx="3836987" cy="365125"/>
          </a:xfrm>
          <a:prstGeom prst="rect">
            <a:avLst/>
          </a:prstGeom>
          <a:noFill/>
          <a:ln w="9525" cap="flat">
            <a:noFill/>
            <a:round/>
            <a:headEnd/>
            <a:tailEnd/>
          </a:ln>
          <a:effectLst/>
        </p:spPr>
        <p:txBody>
          <a:bodyPr wrap="none" anchor="ctr"/>
          <a:lstStyle/>
          <a:p>
            <a:pPr>
              <a:defRPr/>
            </a:pPr>
            <a:endParaRPr lang="ru-RU">
              <a:cs typeface="+mn-cs"/>
            </a:endParaRPr>
          </a:p>
        </p:txBody>
      </p:sp>
      <p:sp>
        <p:nvSpPr>
          <p:cNvPr id="7175" name="Rectangle 7"/>
          <p:cNvSpPr>
            <a:spLocks noGrp="1" noChangeArrowheads="1"/>
          </p:cNvSpPr>
          <p:nvPr>
            <p:ph type="sldNum"/>
          </p:nvPr>
        </p:nvSpPr>
        <p:spPr bwMode="auto">
          <a:xfrm>
            <a:off x="8204200" y="6477000"/>
            <a:ext cx="731838" cy="273050"/>
          </a:xfrm>
          <a:prstGeom prst="rect">
            <a:avLst/>
          </a:prstGeom>
          <a:noFill/>
          <a:ln w="9525" cap="flat">
            <a:noFill/>
            <a:round/>
            <a:headEnd/>
            <a:tailEnd/>
          </a:ln>
          <a:effectLst/>
        </p:spPr>
        <p:txBody>
          <a:bodyPr vert="horz" wrap="square" lIns="90000" tIns="46800" rIns="90000" bIns="0" numCol="1" anchor="b" anchorCtr="0" compatLnSpc="1">
            <a:prstTxWarp prst="textNoShape">
              <a:avLst/>
            </a:prstTxWarp>
          </a:bodyPr>
          <a:lstStyle>
            <a:lvl1pPr algn="r">
              <a:buClrTx/>
              <a:buFontTx/>
              <a:buNone/>
              <a:tabLst>
                <a:tab pos="449263" algn="l"/>
              </a:tabLst>
              <a:defRPr sz="1200">
                <a:solidFill>
                  <a:srgbClr val="FFFFFF"/>
                </a:solidFill>
                <a:latin typeface="Times New Roman" pitchFamily="16" charset="0"/>
                <a:ea typeface="+mn-ea"/>
                <a:cs typeface="+mn-cs"/>
              </a:defRPr>
            </a:lvl1pPr>
          </a:lstStyle>
          <a:p>
            <a:pPr>
              <a:defRPr/>
            </a:pPr>
            <a:fld id="{FFBF156D-37E2-4504-9701-7C7343702DC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4500" b="1">
          <a:solidFill>
            <a:srgbClr val="FFC800"/>
          </a:solidFill>
          <a:latin typeface="Corbel" pitchFamily="32" charset="0"/>
          <a:ea typeface="DejaVu Sans" charset="0"/>
          <a:cs typeface="DejaVu Sans" charset="0"/>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000125" y="520700"/>
            <a:ext cx="7143750" cy="4483100"/>
          </a:xfrm>
          <a:prstGeom prst="rect">
            <a:avLst/>
          </a:prstGeom>
          <a:noFill/>
          <a:ln w="9525">
            <a:noFill/>
            <a:round/>
            <a:headEnd/>
            <a:tailEnd/>
          </a:ln>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Как подготовить эффективную презентацию</a:t>
            </a:r>
          </a:p>
        </p:txBody>
      </p:sp>
      <p:sp>
        <p:nvSpPr>
          <p:cNvPr id="8195" name="Text Box 2"/>
          <p:cNvSpPr txBox="1">
            <a:spLocks noChangeArrowheads="1"/>
          </p:cNvSpPr>
          <p:nvPr/>
        </p:nvSpPr>
        <p:spPr bwMode="auto">
          <a:xfrm>
            <a:off x="4284663" y="5500688"/>
            <a:ext cx="4608512" cy="906462"/>
          </a:xfrm>
          <a:prstGeom prst="rect">
            <a:avLst/>
          </a:prstGeom>
          <a:noFill/>
          <a:ln w="9525">
            <a:noFill/>
            <a:round/>
            <a:headEnd/>
            <a:tailEnd/>
          </a:ln>
        </p:spPr>
        <p:txBody>
          <a:bodyPr lIns="90000" tIns="46800" rIns="90000" bIns="4680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a:solidFill>
                  <a:srgbClr val="C4E2C5"/>
                </a:solidFill>
                <a:latin typeface="Arial" charset="0"/>
              </a:rPr>
              <a:t>Евгения Волкова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0" y="0"/>
            <a:ext cx="9144000" cy="6873875"/>
          </a:xfrm>
          <a:prstGeom prst="rect">
            <a:avLst/>
          </a:prstGeom>
          <a:noFill/>
          <a:ln w="9525">
            <a:noFill/>
            <a:miter lim="800000"/>
            <a:headEnd/>
            <a:tailEnd/>
          </a:ln>
        </p:spPr>
      </p:pic>
      <p:cxnSp>
        <p:nvCxnSpPr>
          <p:cNvPr id="3" name="Прямая соединительная линия 2"/>
          <p:cNvCxnSpPr/>
          <p:nvPr/>
        </p:nvCxnSpPr>
        <p:spPr bwMode="auto">
          <a:xfrm>
            <a:off x="0" y="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0" y="0"/>
            <a:ext cx="9144000" cy="6881813"/>
          </a:xfrm>
          <a:prstGeom prst="rect">
            <a:avLst/>
          </a:prstGeom>
          <a:noFill/>
          <a:ln w="9525">
            <a:noFill/>
            <a:miter lim="800000"/>
            <a:headEnd/>
            <a:tailEnd/>
          </a:ln>
        </p:spPr>
      </p:pic>
      <p:cxnSp>
        <p:nvCxnSpPr>
          <p:cNvPr id="3" name="Прямая соединительная линия 2"/>
          <p:cNvCxnSpPr/>
          <p:nvPr/>
        </p:nvCxnSpPr>
        <p:spPr bwMode="auto">
          <a:xfrm>
            <a:off x="0" y="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dirty="0">
                <a:solidFill>
                  <a:srgbClr val="F0AD00"/>
                </a:solidFill>
                <a:latin typeface="Arial" charset="0"/>
                <a:cs typeface="Arial" charset="0"/>
              </a:rPr>
              <a:t>Создание</a:t>
            </a:r>
          </a:p>
        </p:txBody>
      </p:sp>
      <p:sp>
        <p:nvSpPr>
          <p:cNvPr id="17410" name="Text Box 2"/>
          <p:cNvSpPr txBox="1">
            <a:spLocks noChangeArrowheads="1"/>
          </p:cNvSpPr>
          <p:nvPr/>
        </p:nvSpPr>
        <p:spPr bwMode="auto">
          <a:xfrm>
            <a:off x="268288" y="1643063"/>
            <a:ext cx="8607425" cy="1571625"/>
          </a:xfrm>
          <a:prstGeom prst="rect">
            <a:avLst/>
          </a:prstGeom>
          <a:noFill/>
          <a:ln w="9525">
            <a:noFill/>
            <a:round/>
            <a:headEnd/>
            <a:tailEnd/>
          </a:ln>
        </p:spPr>
        <p:txBody>
          <a:bodyPr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Один слайд = один тезис</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Не боюсь пустоты</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srcRect/>
          <a:stretch>
            <a:fillRect/>
          </a:stretch>
        </p:blipFill>
        <p:spPr bwMode="auto">
          <a:xfrm>
            <a:off x="-44450" y="0"/>
            <a:ext cx="9232900" cy="6858000"/>
          </a:xfrm>
          <a:prstGeom prst="rect">
            <a:avLst/>
          </a:prstGeom>
          <a:noFill/>
          <a:ln w="9525">
            <a:noFill/>
            <a:round/>
            <a:headEnd/>
            <a:tailEnd/>
          </a:ln>
        </p:spPr>
      </p:pic>
      <p:sp>
        <p:nvSpPr>
          <p:cNvPr id="18434" name="Text Box 2"/>
          <p:cNvSpPr txBox="1">
            <a:spLocks noChangeArrowheads="1"/>
          </p:cNvSpPr>
          <p:nvPr/>
        </p:nvSpPr>
        <p:spPr bwMode="auto">
          <a:xfrm>
            <a:off x="642938" y="2644775"/>
            <a:ext cx="7858125" cy="1557338"/>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600" b="1">
                <a:solidFill>
                  <a:srgbClr val="FFFFFF"/>
                </a:solidFill>
                <a:latin typeface="Arial Narrow" pitchFamily="32" charset="0"/>
                <a:cs typeface="Arial" charset="0"/>
              </a:rPr>
              <a:t>DID YOU KNOW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Создание</a:t>
            </a:r>
          </a:p>
        </p:txBody>
      </p:sp>
      <p:sp>
        <p:nvSpPr>
          <p:cNvPr id="17410" name="Text Box 2"/>
          <p:cNvSpPr txBox="1">
            <a:spLocks noChangeArrowheads="1"/>
          </p:cNvSpPr>
          <p:nvPr/>
        </p:nvSpPr>
        <p:spPr bwMode="auto">
          <a:xfrm>
            <a:off x="268288" y="1643063"/>
            <a:ext cx="8607425" cy="4481512"/>
          </a:xfrm>
          <a:prstGeom prst="rect">
            <a:avLst/>
          </a:prstGeom>
          <a:noFill/>
          <a:ln w="9525">
            <a:noFill/>
            <a:round/>
            <a:headEnd/>
            <a:tailEnd/>
          </a:ln>
        </p:spPr>
        <p:txBody>
          <a:bodyPr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Один слайд = один тезис</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Не боюсь пустоты</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Разумно использую анимацию</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Разумно использую картинки</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cxnSp>
        <p:nvCxnSpPr>
          <p:cNvPr id="3" name="Прямая соединительная линия 2"/>
          <p:cNvCxnSpPr/>
          <p:nvPr/>
        </p:nvCxnSpPr>
        <p:spPr bwMode="auto">
          <a:xfrm>
            <a:off x="152400" y="15240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Создание</a:t>
            </a:r>
          </a:p>
        </p:txBody>
      </p:sp>
      <p:sp>
        <p:nvSpPr>
          <p:cNvPr id="19458" name="Text Box 2"/>
          <p:cNvSpPr txBox="1">
            <a:spLocks noChangeArrowheads="1"/>
          </p:cNvSpPr>
          <p:nvPr/>
        </p:nvSpPr>
        <p:spPr bwMode="auto">
          <a:xfrm>
            <a:off x="0" y="1643063"/>
            <a:ext cx="9144000" cy="5962650"/>
          </a:xfrm>
          <a:prstGeom prst="rect">
            <a:avLst/>
          </a:prstGeom>
          <a:noFill/>
          <a:ln w="9525">
            <a:noFill/>
            <a:round/>
            <a:headEnd/>
            <a:tailEnd/>
          </a:ln>
        </p:spPr>
        <p:txBody>
          <a:bodyPr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Минимум цветов и шрифтов</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Шаблоны помогут</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Подложка не должна отвлекать от идеи</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Использую контрасты</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Стандартный шрифт лучше</a:t>
            </a:r>
          </a:p>
          <a:p>
            <a:pPr marL="455613" lvl="1" indent="0">
              <a:buClr>
                <a:srgbClr val="C4E2C5"/>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4800" b="1">
              <a:solidFill>
                <a:srgbClr val="C4E2C5"/>
              </a:solidFill>
              <a:latin typeface="Arial" charset="0"/>
              <a:cs typeface="Arial" charset="0"/>
            </a:endParaRPr>
          </a:p>
        </p:txBody>
      </p:sp>
      <p:pic>
        <p:nvPicPr>
          <p:cNvPr id="18436" name="Picture 4"/>
          <p:cNvPicPr>
            <a:picLocks noChangeAspect="1" noChangeArrowheads="1"/>
          </p:cNvPicPr>
          <p:nvPr/>
        </p:nvPicPr>
        <p:blipFill>
          <a:blip r:embed="rId3"/>
          <a:srcRect/>
          <a:stretch>
            <a:fillRect/>
          </a:stretch>
        </p:blipFill>
        <p:spPr bwMode="auto">
          <a:xfrm>
            <a:off x="0" y="-15875"/>
            <a:ext cx="9144000" cy="6873875"/>
          </a:xfrm>
          <a:prstGeom prst="rect">
            <a:avLst/>
          </a:prstGeom>
          <a:noFill/>
          <a:ln w="9525">
            <a:noFill/>
            <a:miter lim="800000"/>
            <a:headEnd/>
            <a:tailEnd/>
          </a:ln>
        </p:spPr>
      </p:pic>
      <p:pic>
        <p:nvPicPr>
          <p:cNvPr id="18437" name="Picture 5"/>
          <p:cNvPicPr>
            <a:picLocks noChangeAspect="1" noChangeArrowheads="1"/>
          </p:cNvPicPr>
          <p:nvPr/>
        </p:nvPicPr>
        <p:blipFill>
          <a:blip r:embed="rId4"/>
          <a:srcRect/>
          <a:stretch>
            <a:fillRect/>
          </a:stretch>
        </p:blipFill>
        <p:spPr bwMode="auto">
          <a:xfrm>
            <a:off x="0" y="0"/>
            <a:ext cx="9144000" cy="6869113"/>
          </a:xfrm>
          <a:prstGeom prst="rect">
            <a:avLst/>
          </a:prstGeom>
          <a:noFill/>
          <a:ln w="9525">
            <a:noFill/>
            <a:miter lim="800000"/>
            <a:headEnd/>
            <a:tailEnd/>
          </a:ln>
        </p:spPr>
      </p:pic>
      <p:pic>
        <p:nvPicPr>
          <p:cNvPr id="18439" name="Picture 7" descr="7404/3 &amp;Pcy;&amp;rcy;&amp;iecy;&amp;zcy;&amp;iecy;&amp;ncy;&amp;tcy;&amp;acy;&amp;tscy;&amp;icy;&amp;yacy; &amp;ncy;&amp;acy; &amp;ecy;&amp;kcy;&amp;ocy;&amp;lcy;&amp;ocy;&amp;gcy;&amp;icy;&amp;chcy;&amp;iecy;&amp;scy;&amp;kcy;&amp;ocy;&amp;jcy; &amp;pcy;&amp;ocy;&amp;vcy;&amp;iecy;&amp;dcy;&amp;iecy;&amp;ncy;&amp;icy;&amp;yacy; - &amp;Tcy;&amp;rcy;&amp;ocy;&amp;pcy;&amp;iecy; &amp;Pcy;&amp;rcy;&amp;acy;&amp;vcy;&amp;icy;&amp;lcy;&amp;acy;"/>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8441" name="Picture 9" descr="&amp;Pcy;&amp;rcy;&amp;icy;&amp;mcy;&amp;iecy;&amp;rcy;. &amp;Ncy;&amp;ocy; &amp;chcy;&amp;icy;&amp;scy;&amp;lcy;&amp;acy; &amp;kcy;&amp;ocy;&amp;tcy;&amp;ocy;&amp;rcy;&amp;ycy;&amp;khcy; &amp;ncy;&amp;iecy;&amp;rcy;&amp;acy;&amp;vcy;&amp;iecy;&amp;ncy;&amp;scy;&amp;tcy; 2&amp;khcy;+5, &amp;Ncy;&amp;acy;&amp;scy; 1 &amp;tcy;&amp;acy;&amp;kcy;&amp;icy;&amp;iecy; &amp;chcy;&amp;icy;&amp;scy;&amp;lcy;&amp;ocy;&amp;vcy;&amp;ocy;&amp;iecy; - &amp;vcy;&amp;iecy;&amp;rcy;&amp;ncy;&amp;ocy;&amp;iecy; &amp;pcy;&amp;rcy;&amp;icy; 7-5. &amp;Tcy;&amp;ocy;&amp;gcy;&amp;dcy;&amp;acy; &amp;ncy;&amp;iecy;&amp;rcy;&amp;acy;&amp;vcy;&amp;iecy;&amp;ncy;&amp;scy;&amp;tcy;&amp;vcy;&amp;ocy; &amp;khcy; &amp;icy; 2x+5-5 - &amp;icy;&amp;ncy;&amp;tcy;&amp;iecy;&amp;rcy;&amp;iecy;&amp;scy;&amp;ucy;&amp;yucy;&amp;tcy; &amp;vcy;&amp;iecy;&amp;rcy;&amp;ncy;&amp;ocy;&amp;iecy;"/>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8443" name="Picture 11" descr="&amp;Scy;&amp;ocy;&amp;dcy;&amp;iecy;&amp;rcy;&amp;zhcy;&amp;acy;&amp;shchcy;&amp;iecy;&amp;gcy;&amp;ocy; &amp;scy;&amp;ocy;&amp;zcy;&amp;dcy;&amp;acy;&amp;iecy;&amp;tcy;&amp;scy;&amp;yacy;. &amp;Ocy;&amp;fcy;&amp;ocy;&amp;rcy;&amp;mcy; &amp;ocy;&amp;scy;&amp;ncy;&amp;ocy;&amp;vcy;&amp;ncy;&amp;ycy;&amp;iecy; Microsoft &amp;ncy;&amp;acy; &amp;SHcy;&amp;acy;&amp;bcy;&amp;lcy;&amp;ocy;&amp;ncy; &amp;ecy;&amp;lcy;…"/>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18445" name="Picture 13" descr="&amp;Zcy;&amp;acy;&amp;shcy;&amp;icy;&amp;fcy;&amp;rcy;&amp;ocy;&amp;vcy;&amp;acy;&amp;ncy;&amp;ncy;&amp;acy;&amp;yacy; &amp;pcy;&amp;ocy;&amp;scy;&amp;lcy;&amp;ocy;&amp;vcy;&amp;icy;&amp;tscy;&amp;acy;. 17023/7 &amp;Pcy;&amp;rcy;&amp;icy;&amp;mcy;&amp;iecy;&amp;rcy; - &amp;Pcy;&amp;rcy;&amp;iecy;&amp;zcy;&amp;iecy;&amp;ncy;&amp;tcy;&amp;acy;&amp;tscy;&amp;icy;&amp;yacy; 2"/>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cxnSp>
        <p:nvCxnSpPr>
          <p:cNvPr id="10" name="Прямая соединительная линия 9"/>
          <p:cNvCxnSpPr/>
          <p:nvPr/>
        </p:nvCxnSpPr>
        <p:spPr bwMode="auto">
          <a:xfrm>
            <a:off x="152400" y="15240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4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4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4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4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additive="repl">
                                        <p:cTn id="5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84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additive="repl">
                                        <p:cTn id="62"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additive="repl">
                                        <p:cTn id="66"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вгения\Desktop\Рисунок1.jpg"/>
          <p:cNvPicPr>
            <a:picLocks noChangeAspect="1" noChangeArrowheads="1"/>
          </p:cNvPicPr>
          <p:nvPr/>
        </p:nvPicPr>
        <p:blipFill>
          <a:blip r:embed="rId3"/>
          <a:srcRect/>
          <a:stretch>
            <a:fillRect/>
          </a:stretch>
        </p:blipFill>
        <p:spPr bwMode="auto">
          <a:xfrm>
            <a:off x="-6350" y="-6350"/>
            <a:ext cx="9156700" cy="6870700"/>
          </a:xfrm>
          <a:prstGeom prst="rect">
            <a:avLst/>
          </a:prstGeom>
          <a:noFill/>
        </p:spPr>
      </p:pic>
      <p:sp>
        <p:nvSpPr>
          <p:cNvPr id="59395" name="Text Box 2"/>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Создание</a:t>
            </a:r>
          </a:p>
        </p:txBody>
      </p:sp>
      <p:sp>
        <p:nvSpPr>
          <p:cNvPr id="59396" name="Text Box 3"/>
          <p:cNvSpPr txBox="1">
            <a:spLocks noChangeArrowheads="1"/>
          </p:cNvSpPr>
          <p:nvPr/>
        </p:nvSpPr>
        <p:spPr bwMode="auto">
          <a:xfrm>
            <a:off x="0" y="5287963"/>
            <a:ext cx="9144000" cy="1555750"/>
          </a:xfrm>
          <a:prstGeom prst="rect">
            <a:avLst/>
          </a:prstGeom>
          <a:noFill/>
          <a:ln w="9525">
            <a:noFill/>
            <a:round/>
            <a:headEnd/>
            <a:tailEnd/>
          </a:ln>
        </p:spPr>
        <p:txBody>
          <a:bodyPr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Меньше текста! </a:t>
            </a:r>
          </a:p>
          <a:p>
            <a:pPr marL="914400" lvl="2" inden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Больше ярких образов!</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 y="21566"/>
            <a:ext cx="9172937" cy="6836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Прямоугольник 2"/>
          <p:cNvSpPr>
            <a:spLocks noChangeArrowheads="1"/>
          </p:cNvSpPr>
          <p:nvPr/>
        </p:nvSpPr>
        <p:spPr bwMode="auto">
          <a:xfrm>
            <a:off x="0" y="0"/>
            <a:ext cx="9144000" cy="6858000"/>
          </a:xfrm>
          <a:prstGeom prst="rect">
            <a:avLst/>
          </a:prstGeom>
          <a:solidFill>
            <a:srgbClr val="C5BB3B"/>
          </a:solidFill>
          <a:ln w="9525" algn="ctr">
            <a:solidFill>
              <a:schemeClr val="tx1"/>
            </a:solidFill>
            <a:round/>
            <a:headEnd/>
            <a:tailEnd/>
          </a:ln>
        </p:spPr>
        <p:txBody>
          <a:bodyPr/>
          <a:lstStyle/>
          <a:p>
            <a:endParaRPr lang="ru-RU"/>
          </a:p>
        </p:txBody>
      </p:sp>
      <p:sp>
        <p:nvSpPr>
          <p:cNvPr id="61443" name="Прямоугольник 1"/>
          <p:cNvSpPr>
            <a:spLocks noChangeArrowheads="1"/>
          </p:cNvSpPr>
          <p:nvPr/>
        </p:nvSpPr>
        <p:spPr bwMode="auto">
          <a:xfrm>
            <a:off x="357188" y="571500"/>
            <a:ext cx="4572000" cy="1938338"/>
          </a:xfrm>
          <a:prstGeom prst="rect">
            <a:avLst/>
          </a:prstGeom>
          <a:noFill/>
          <a:ln w="9525">
            <a:noFill/>
            <a:miter lim="800000"/>
            <a:headEnd/>
            <a:tailEnd/>
          </a:ln>
        </p:spPr>
        <p:txBody>
          <a:bodyPr>
            <a:spAutoFit/>
          </a:bodyPr>
          <a:lstStyle/>
          <a:p>
            <a:r>
              <a:rPr lang="ru-RU" sz="2400" b="1">
                <a:solidFill>
                  <a:srgbClr val="002FF6"/>
                </a:solidFill>
                <a:latin typeface="Arial" charset="0"/>
                <a:cs typeface="Arial" charset="0"/>
              </a:rPr>
              <a:t>Мишка</a:t>
            </a:r>
          </a:p>
          <a:p>
            <a:r>
              <a:rPr lang="ru-RU" sz="2400">
                <a:solidFill>
                  <a:srgbClr val="002FF6"/>
                </a:solidFill>
                <a:latin typeface="Arial" charset="0"/>
                <a:cs typeface="Arial" charset="0"/>
              </a:rPr>
              <a:t>Уронили мишку на пол,</a:t>
            </a:r>
          </a:p>
          <a:p>
            <a:r>
              <a:rPr lang="ru-RU" sz="2400">
                <a:solidFill>
                  <a:srgbClr val="002FF6"/>
                </a:solidFill>
                <a:latin typeface="Arial" charset="0"/>
                <a:cs typeface="Arial" charset="0"/>
              </a:rPr>
              <a:t>Оторвали мишке лапу.</a:t>
            </a:r>
          </a:p>
          <a:p>
            <a:r>
              <a:rPr lang="ru-RU" sz="2400">
                <a:solidFill>
                  <a:srgbClr val="002FF6"/>
                </a:solidFill>
                <a:latin typeface="Arial" charset="0"/>
                <a:cs typeface="Arial" charset="0"/>
              </a:rPr>
              <a:t>Все равно его не брошу -</a:t>
            </a:r>
          </a:p>
          <a:p>
            <a:r>
              <a:rPr lang="ru-RU" sz="2400">
                <a:solidFill>
                  <a:srgbClr val="002FF6"/>
                </a:solidFill>
                <a:latin typeface="Arial" charset="0"/>
                <a:cs typeface="Arial" charset="0"/>
              </a:rPr>
              <a:t>Потому что он хороший.</a:t>
            </a:r>
          </a:p>
        </p:txBody>
      </p:sp>
      <p:pic>
        <p:nvPicPr>
          <p:cNvPr id="61444" name="Picture 2" descr="&amp;Dcy;&amp;iecy;&amp;tcy;&amp;iecy;&amp;jcy; &amp;pcy;&amp;rcy;&amp;acy;&amp;vcy;&amp;icy;&amp;lcy;&amp;acy; &amp;Scy;&amp;kcy;&amp;icy;&amp;dcy;&amp;kcy;&amp;icy; &amp;kcy;&amp;ocy;&amp;lcy;&amp;lcy;&amp;iecy;&amp;kcy;&amp;tcy;&amp;icy;&amp;vcy;&amp;ncy;&amp;ocy;&amp;iecy; &amp;ncy;&amp;iecy;&amp;scy;&amp;chcy;&amp;acy;&amp;scy;&amp;tcy;&amp;ncy;&amp;ocy;&amp;gcy;&amp;ocy; &amp;scy;&amp;tcy;&amp;rcy;&amp;acy;&amp;khcy;&amp;ocy;&amp;vcy;&amp;acy;&amp;ncy;&amp;icy;&amp;iecy; &amp;scy;&amp;lcy;&amp;ucy;&amp;chcy;&amp;acy;&amp;yacy; &amp;pcy;&amp;ocy;&amp;dcy;&amp;vcy;&amp;ocy;&amp;dcy;&amp;ncy;&amp;ycy;&amp;iecy;. &amp;Ncy;&amp;yucy;&amp;acy;&amp;ncy;&amp;scy;&amp;ycy;, &amp;scy;&amp;ocy;&amp;vcy;&amp;iecy;&amp;tcy;&amp;ycy;, &amp;Pcy;&amp;rcy;&amp;acy;&amp;vcy;&amp;icy;&amp;lcy;&amp;softcy;&amp;ncy;&amp;ocy;&amp;iecy;, &amp;ocy;&amp;tcy; &amp;kcy;&amp;acy;&amp;mcy;&amp;ncy;&amp;icy;, &amp;vcy;&amp;ycy;&amp;gcy;&amp;ocy;&amp;dcy;&amp;ncy;&amp;ocy;&amp;iecy;"/>
          <p:cNvPicPr>
            <a:picLocks noChangeAspect="1" noChangeArrowheads="1"/>
          </p:cNvPicPr>
          <p:nvPr/>
        </p:nvPicPr>
        <p:blipFill>
          <a:blip r:embed="rId3"/>
          <a:srcRect/>
          <a:stretch>
            <a:fillRect/>
          </a:stretch>
        </p:blipFill>
        <p:spPr bwMode="auto">
          <a:xfrm>
            <a:off x="4214813" y="2000250"/>
            <a:ext cx="4400550" cy="4248150"/>
          </a:xfrm>
          <a:prstGeom prst="rect">
            <a:avLst/>
          </a:prstGeom>
          <a:noFill/>
          <a:ln w="9525">
            <a:noFill/>
            <a:miter lim="800000"/>
            <a:headEnd/>
            <a:tailEnd/>
          </a:ln>
        </p:spPr>
      </p:pic>
      <p:cxnSp>
        <p:nvCxnSpPr>
          <p:cNvPr id="5" name="Прямая соединительная линия 4"/>
          <p:cNvCxnSpPr/>
          <p:nvPr/>
        </p:nvCxnSpPr>
        <p:spPr bwMode="auto">
          <a:xfrm>
            <a:off x="152400" y="15240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785813" y="2284413"/>
            <a:ext cx="7572375" cy="2289175"/>
          </a:xfrm>
          <a:prstGeom prst="rect">
            <a:avLst/>
          </a:prstGeom>
          <a:noFill/>
          <a:ln w="9525">
            <a:noFill/>
            <a:round/>
            <a:headEnd/>
            <a:tailEnd/>
          </a:ln>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Что такое «презентация»?</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Прямоугольник 2"/>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endParaRPr lang="ru-RU"/>
          </a:p>
        </p:txBody>
      </p:sp>
      <p:sp>
        <p:nvSpPr>
          <p:cNvPr id="62467" name="Прямоугольник 1"/>
          <p:cNvSpPr>
            <a:spLocks noChangeArrowheads="1"/>
          </p:cNvSpPr>
          <p:nvPr/>
        </p:nvSpPr>
        <p:spPr bwMode="auto">
          <a:xfrm>
            <a:off x="357188" y="571500"/>
            <a:ext cx="4572000" cy="1938338"/>
          </a:xfrm>
          <a:prstGeom prst="rect">
            <a:avLst/>
          </a:prstGeom>
          <a:noFill/>
          <a:ln w="9525">
            <a:noFill/>
            <a:miter lim="800000"/>
            <a:headEnd/>
            <a:tailEnd/>
          </a:ln>
        </p:spPr>
        <p:txBody>
          <a:bodyPr>
            <a:spAutoFit/>
          </a:bodyPr>
          <a:lstStyle/>
          <a:p>
            <a:r>
              <a:rPr lang="ru-RU" sz="2400" b="1">
                <a:solidFill>
                  <a:srgbClr val="002FF6"/>
                </a:solidFill>
                <a:latin typeface="Arial" charset="0"/>
                <a:cs typeface="Arial" charset="0"/>
              </a:rPr>
              <a:t>Мишка</a:t>
            </a:r>
          </a:p>
          <a:p>
            <a:r>
              <a:rPr lang="ru-RU" sz="2400">
                <a:solidFill>
                  <a:srgbClr val="002FF6"/>
                </a:solidFill>
                <a:latin typeface="Arial" charset="0"/>
                <a:cs typeface="Arial" charset="0"/>
              </a:rPr>
              <a:t>Уронили мишку на пол,</a:t>
            </a:r>
          </a:p>
          <a:p>
            <a:r>
              <a:rPr lang="ru-RU" sz="2400">
                <a:solidFill>
                  <a:srgbClr val="002FF6"/>
                </a:solidFill>
                <a:latin typeface="Arial" charset="0"/>
                <a:cs typeface="Arial" charset="0"/>
              </a:rPr>
              <a:t>Оторвали мишке лапу.</a:t>
            </a:r>
          </a:p>
          <a:p>
            <a:r>
              <a:rPr lang="ru-RU" sz="2400">
                <a:solidFill>
                  <a:srgbClr val="002FF6"/>
                </a:solidFill>
                <a:latin typeface="Arial" charset="0"/>
                <a:cs typeface="Arial" charset="0"/>
              </a:rPr>
              <a:t>Все равно его не брошу -</a:t>
            </a:r>
          </a:p>
          <a:p>
            <a:r>
              <a:rPr lang="ru-RU" sz="2400">
                <a:solidFill>
                  <a:srgbClr val="002FF6"/>
                </a:solidFill>
                <a:latin typeface="Arial" charset="0"/>
                <a:cs typeface="Arial" charset="0"/>
              </a:rPr>
              <a:t>Потому что он хороший.</a:t>
            </a:r>
          </a:p>
        </p:txBody>
      </p:sp>
      <p:pic>
        <p:nvPicPr>
          <p:cNvPr id="62468" name="Picture 2" descr="&amp;Dcy;&amp;iecy;&amp;tcy;&amp;iecy;&amp;jcy; &amp;pcy;&amp;rcy;&amp;acy;&amp;vcy;&amp;icy;&amp;lcy;&amp;acy; &amp;Scy;&amp;kcy;&amp;icy;&amp;dcy;&amp;kcy;&amp;icy; &amp;kcy;&amp;ocy;&amp;lcy;&amp;lcy;&amp;iecy;&amp;kcy;&amp;tcy;&amp;icy;&amp;vcy;&amp;ncy;&amp;ocy;&amp;iecy; &amp;ncy;&amp;iecy;&amp;scy;&amp;chcy;&amp;acy;&amp;scy;&amp;tcy;&amp;ncy;&amp;ocy;&amp;gcy;&amp;ocy; &amp;scy;&amp;tcy;&amp;rcy;&amp;acy;&amp;khcy;&amp;ocy;&amp;vcy;&amp;acy;&amp;ncy;&amp;icy;&amp;iecy; &amp;scy;&amp;lcy;&amp;ucy;&amp;chcy;&amp;acy;&amp;yacy; &amp;pcy;&amp;ocy;&amp;dcy;&amp;vcy;&amp;ocy;&amp;dcy;&amp;ncy;&amp;ycy;&amp;iecy;. &amp;Ncy;&amp;yucy;&amp;acy;&amp;ncy;&amp;scy;&amp;ycy;, &amp;scy;&amp;ocy;&amp;vcy;&amp;iecy;&amp;tcy;&amp;ycy;, &amp;Pcy;&amp;rcy;&amp;acy;&amp;vcy;&amp;icy;&amp;lcy;&amp;softcy;&amp;ncy;&amp;ocy;&amp;iecy;, &amp;ocy;&amp;tcy; &amp;kcy;&amp;acy;&amp;mcy;&amp;ncy;&amp;icy;, &amp;vcy;&amp;ycy;&amp;gcy;&amp;ocy;&amp;dcy;&amp;ncy;&amp;ocy;&amp;iecy;"/>
          <p:cNvPicPr>
            <a:picLocks noChangeAspect="1" noChangeArrowheads="1"/>
          </p:cNvPicPr>
          <p:nvPr/>
        </p:nvPicPr>
        <p:blipFill>
          <a:blip r:embed="rId3"/>
          <a:srcRect/>
          <a:stretch>
            <a:fillRect/>
          </a:stretch>
        </p:blipFill>
        <p:spPr bwMode="auto">
          <a:xfrm>
            <a:off x="4214813" y="2000250"/>
            <a:ext cx="440055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a:srcRect/>
          <a:stretch>
            <a:fillRect/>
          </a:stretch>
        </p:blipFill>
        <p:spPr bwMode="auto">
          <a:xfrm>
            <a:off x="0" y="-34925"/>
            <a:ext cx="9144000" cy="6892925"/>
          </a:xfrm>
          <a:prstGeom prst="rect">
            <a:avLst/>
          </a:prstGeom>
          <a:noFill/>
          <a:ln w="9525">
            <a:noFill/>
            <a:miter lim="800000"/>
            <a:headEnd/>
            <a:tailEnd/>
          </a:ln>
        </p:spPr>
      </p:pic>
      <p:sp>
        <p:nvSpPr>
          <p:cNvPr id="63491" name="Прямоугольник 1"/>
          <p:cNvSpPr>
            <a:spLocks noChangeArrowheads="1"/>
          </p:cNvSpPr>
          <p:nvPr/>
        </p:nvSpPr>
        <p:spPr bwMode="auto">
          <a:xfrm>
            <a:off x="357188" y="182563"/>
            <a:ext cx="4572000" cy="2246312"/>
          </a:xfrm>
          <a:prstGeom prst="rect">
            <a:avLst/>
          </a:prstGeom>
          <a:noFill/>
          <a:ln w="9525">
            <a:noFill/>
            <a:miter lim="800000"/>
            <a:headEnd/>
            <a:tailEnd/>
          </a:ln>
        </p:spPr>
        <p:txBody>
          <a:bodyPr>
            <a:spAutoFit/>
          </a:bodyPr>
          <a:lstStyle/>
          <a:p>
            <a:r>
              <a:rPr lang="ru-RU" sz="2800" b="1">
                <a:solidFill>
                  <a:srgbClr val="002FF6"/>
                </a:solidFill>
                <a:latin typeface="Arial" charset="0"/>
                <a:cs typeface="Arial" charset="0"/>
              </a:rPr>
              <a:t>Мишка</a:t>
            </a:r>
          </a:p>
          <a:p>
            <a:r>
              <a:rPr lang="ru-RU" sz="2800">
                <a:solidFill>
                  <a:srgbClr val="002FF6"/>
                </a:solidFill>
                <a:latin typeface="Arial" charset="0"/>
                <a:cs typeface="Arial" charset="0"/>
              </a:rPr>
              <a:t>Уронили мишку на пол,</a:t>
            </a:r>
          </a:p>
          <a:p>
            <a:r>
              <a:rPr lang="ru-RU" sz="2800">
                <a:solidFill>
                  <a:srgbClr val="002FF6"/>
                </a:solidFill>
                <a:latin typeface="Arial" charset="0"/>
                <a:cs typeface="Arial" charset="0"/>
              </a:rPr>
              <a:t>Оторвали мишке лапу.</a:t>
            </a:r>
          </a:p>
          <a:p>
            <a:r>
              <a:rPr lang="ru-RU" sz="2800">
                <a:solidFill>
                  <a:srgbClr val="002FF6"/>
                </a:solidFill>
                <a:latin typeface="Arial" charset="0"/>
                <a:cs typeface="Arial" charset="0"/>
              </a:rPr>
              <a:t>Все равно его не брошу -</a:t>
            </a:r>
          </a:p>
          <a:p>
            <a:r>
              <a:rPr lang="ru-RU" sz="2800">
                <a:solidFill>
                  <a:srgbClr val="002FF6"/>
                </a:solidFill>
                <a:latin typeface="Arial" charset="0"/>
                <a:cs typeface="Arial" charset="0"/>
              </a:rPr>
              <a:t>Потому что он хороший.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Создание</a:t>
            </a:r>
          </a:p>
        </p:txBody>
      </p:sp>
      <p:sp>
        <p:nvSpPr>
          <p:cNvPr id="22530" name="Text Box 2"/>
          <p:cNvSpPr txBox="1">
            <a:spLocks noChangeArrowheads="1"/>
          </p:cNvSpPr>
          <p:nvPr/>
        </p:nvSpPr>
        <p:spPr bwMode="auto">
          <a:xfrm>
            <a:off x="0" y="1595438"/>
            <a:ext cx="9144000" cy="4526497"/>
          </a:xfrm>
          <a:prstGeom prst="rect">
            <a:avLst/>
          </a:prstGeom>
          <a:noFill/>
          <a:ln w="9525">
            <a:noFill/>
            <a:round/>
            <a:headEnd/>
            <a:tailEnd/>
          </a:ln>
        </p:spPr>
        <p:txBody>
          <a:bodyPr wrap="square"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a:solidFill>
                  <a:srgbClr val="F6CFB9"/>
                </a:solidFill>
                <a:latin typeface="Arial" charset="0"/>
                <a:cs typeface="Arial" charset="0"/>
              </a:rPr>
              <a:t>Проверяю себя</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a:solidFill>
                  <a:srgbClr val="C4E2C5"/>
                </a:solidFill>
                <a:latin typeface="Arial" charset="0"/>
                <a:cs typeface="Arial" charset="0"/>
              </a:rPr>
              <a:t>Титульный слайд</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a:solidFill>
                  <a:srgbClr val="C4E2C5"/>
                </a:solidFill>
                <a:latin typeface="Arial" charset="0"/>
                <a:cs typeface="Arial" charset="0"/>
              </a:rPr>
              <a:t>Выдержан стиль</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a:solidFill>
                  <a:srgbClr val="C4E2C5"/>
                </a:solidFill>
                <a:latin typeface="Arial" charset="0"/>
                <a:cs typeface="Arial" charset="0"/>
              </a:rPr>
              <a:t>Орфография</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smtClean="0">
                <a:solidFill>
                  <a:srgbClr val="C4E2C5"/>
                </a:solidFill>
                <a:latin typeface="Arial" charset="0"/>
                <a:cs typeface="Arial" charset="0"/>
              </a:rPr>
              <a:t>Заключение</a:t>
            </a:r>
          </a:p>
          <a:p>
            <a:pPr marL="455613" lvl="1" indent="0">
              <a:buClr>
                <a:srgbClr val="C4E2C5"/>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dirty="0" smtClean="0">
                <a:solidFill>
                  <a:srgbClr val="C4E2C5"/>
                </a:solidFill>
                <a:latin typeface="Arial" charset="0"/>
                <a:cs typeface="Arial" charset="0"/>
              </a:rPr>
              <a:t>Оборудование</a:t>
            </a:r>
            <a:endParaRPr lang="ru-RU" sz="4800" b="1" dirty="0">
              <a:solidFill>
                <a:srgbClr val="C4E2C5"/>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4 этапа:</a:t>
            </a:r>
          </a:p>
        </p:txBody>
      </p:sp>
      <p:sp>
        <p:nvSpPr>
          <p:cNvPr id="24578" name="Text Box 2"/>
          <p:cNvSpPr txBox="1">
            <a:spLocks noChangeArrowheads="1"/>
          </p:cNvSpPr>
          <p:nvPr/>
        </p:nvSpPr>
        <p:spPr bwMode="auto">
          <a:xfrm>
            <a:off x="0" y="1358900"/>
            <a:ext cx="9144000" cy="3749675"/>
          </a:xfrm>
          <a:prstGeom prst="rect">
            <a:avLst/>
          </a:prstGeom>
          <a:noFill/>
          <a:ln w="9525">
            <a:noFill/>
            <a:round/>
            <a:headEnd/>
            <a:tailEnd/>
          </a:ln>
        </p:spPr>
        <p:txBody>
          <a:bodyPr lIns="90000" tIns="46800" rIns="90000" bIns="46800">
            <a:spAutoFit/>
          </a:bodyPr>
          <a:lstStyle/>
          <a:p>
            <a:pPr marL="912813" indent="-912813">
              <a:buClr>
                <a:srgbClr val="F6CFB9"/>
              </a:buClr>
              <a:buFont typeface="Times New Roman" pitchFamily="16"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 pos="10971213" algn="l"/>
              </a:tabLst>
            </a:pPr>
            <a:r>
              <a:rPr lang="ru-RU" sz="4800" b="1">
                <a:solidFill>
                  <a:srgbClr val="F6CFB9"/>
                </a:solidFill>
                <a:latin typeface="Arial" charset="0"/>
                <a:cs typeface="Arial" charset="0"/>
              </a:rPr>
              <a:t>Изучение и анализ проблемы</a:t>
            </a:r>
          </a:p>
          <a:p>
            <a:pPr marL="912813" indent="-912813">
              <a:buClr>
                <a:srgbClr val="C4E2C5"/>
              </a:buClr>
              <a:buFont typeface="Times New Roman" pitchFamily="16"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 pos="10971213" algn="l"/>
              </a:tabLst>
            </a:pPr>
            <a:r>
              <a:rPr lang="ru-RU" sz="4800" b="1">
                <a:solidFill>
                  <a:srgbClr val="C4E2C5"/>
                </a:solidFill>
                <a:latin typeface="Arial" charset="0"/>
                <a:cs typeface="Arial" charset="0"/>
              </a:rPr>
              <a:t>Разработка идей</a:t>
            </a:r>
          </a:p>
          <a:p>
            <a:pPr marL="912813" indent="-912813">
              <a:buClr>
                <a:srgbClr val="F6CFB9"/>
              </a:buClr>
              <a:buFont typeface="Times New Roman" pitchFamily="16"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 pos="10971213" algn="l"/>
              </a:tabLst>
            </a:pPr>
            <a:r>
              <a:rPr lang="ru-RU" sz="4800" b="1">
                <a:solidFill>
                  <a:srgbClr val="F6CFB9"/>
                </a:solidFill>
                <a:latin typeface="Arial" charset="0"/>
                <a:cs typeface="Arial" charset="0"/>
              </a:rPr>
              <a:t>Создание</a:t>
            </a:r>
          </a:p>
          <a:p>
            <a:pPr marL="912813" indent="-912813">
              <a:buClr>
                <a:srgbClr val="C4E2C5"/>
              </a:buClr>
              <a:buFont typeface="Times New Roman" pitchFamily="16"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 pos="10971213" algn="l"/>
              </a:tabLst>
            </a:pPr>
            <a:r>
              <a:rPr lang="ru-RU" sz="4800" b="1">
                <a:solidFill>
                  <a:srgbClr val="C4E2C5"/>
                </a:solidFill>
                <a:latin typeface="Arial" charset="0"/>
                <a:cs typeface="Arial" charset="0"/>
              </a:rPr>
              <a:t>Оценка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320675" y="214313"/>
            <a:ext cx="8502650" cy="825500"/>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0AD00"/>
                </a:solidFill>
                <a:latin typeface="Arial" charset="0"/>
                <a:cs typeface="Arial" charset="0"/>
              </a:rPr>
              <a:t>Источники:</a:t>
            </a:r>
          </a:p>
        </p:txBody>
      </p:sp>
      <p:sp>
        <p:nvSpPr>
          <p:cNvPr id="67587" name="Text Box 2"/>
          <p:cNvSpPr txBox="1">
            <a:spLocks noChangeArrowheads="1"/>
          </p:cNvSpPr>
          <p:nvPr/>
        </p:nvSpPr>
        <p:spPr bwMode="auto">
          <a:xfrm>
            <a:off x="0" y="1358900"/>
            <a:ext cx="9144000" cy="6035675"/>
          </a:xfrm>
          <a:prstGeom prst="rect">
            <a:avLst/>
          </a:prstGeom>
          <a:noFill/>
          <a:ln w="9525">
            <a:noFill/>
            <a:round/>
            <a:headEnd/>
            <a:tailEnd/>
          </a:ln>
        </p:spPr>
        <p:txBody>
          <a:bodyPr lIns="90000" tIns="46800" rIns="90000" bIns="46800">
            <a:spAutoFit/>
          </a:bodyPr>
          <a:lstStyle/>
          <a:p>
            <a:pPr marL="741363" indent="-741363">
              <a:buClr>
                <a:srgbClr val="F6CFB9"/>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sz="2800" b="1">
                <a:solidFill>
                  <a:srgbClr val="F6CFB9"/>
                </a:solidFill>
                <a:latin typeface="Arial" charset="0"/>
                <a:cs typeface="Arial" charset="0"/>
              </a:rPr>
              <a:t>«Как делать презентации, или почему не все взлетает?» Часть 1 К. Кичинский</a:t>
            </a:r>
          </a:p>
          <a:p>
            <a:pPr marL="741363" indent="-741363">
              <a:buClr>
                <a:srgbClr val="C4E2C5"/>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sz="2800" b="1">
                <a:solidFill>
                  <a:srgbClr val="C4E2C5"/>
                </a:solidFill>
                <a:latin typeface="Arial" charset="0"/>
                <a:cs typeface="Arial" charset="0"/>
              </a:rPr>
              <a:t>«Переделайте свои слайды» С. Петренко</a:t>
            </a:r>
          </a:p>
          <a:p>
            <a:pPr marL="741363" indent="-741363">
              <a:buClr>
                <a:srgbClr val="F6CFB9"/>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sz="2800" b="1">
                <a:solidFill>
                  <a:srgbClr val="F6CFB9"/>
                </a:solidFill>
                <a:latin typeface="Arial" charset="0"/>
                <a:cs typeface="Arial" charset="0"/>
              </a:rPr>
              <a:t>«Как сделать презентацию к уроку»                             С.Л. Островский, Д.Ю. Усенков</a:t>
            </a:r>
          </a:p>
          <a:p>
            <a:pPr marL="741363" indent="-741363">
              <a:buClr>
                <a:srgbClr val="C4E2C5"/>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sz="2800" b="1">
                <a:solidFill>
                  <a:srgbClr val="C4E2C5"/>
                </a:solidFill>
                <a:latin typeface="Arial" charset="0"/>
                <a:cs typeface="Arial" charset="0"/>
              </a:rPr>
              <a:t>Слайд «Спасибо за внимание!» (А. Семенов)</a:t>
            </a:r>
          </a:p>
          <a:p>
            <a:pPr marL="741363" indent="-741363">
              <a:buClr>
                <a:srgbClr val="F6CFB9"/>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en-US" sz="2800" b="1">
                <a:solidFill>
                  <a:srgbClr val="F6CFB9"/>
                </a:solidFill>
                <a:latin typeface="Arial" charset="0"/>
                <a:cs typeface="Arial" charset="0"/>
              </a:rPr>
              <a:t>http://kpolyakov.narod.ru/school/ppthowto.htm</a:t>
            </a:r>
          </a:p>
          <a:p>
            <a:pPr marL="741363" indent="-741363">
              <a:buClr>
                <a:srgbClr val="C4E2C5"/>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en-US" sz="2800" b="1">
                <a:solidFill>
                  <a:srgbClr val="C4E2C5"/>
                </a:solidFill>
                <a:latin typeface="Arial" charset="0"/>
                <a:cs typeface="Arial" charset="0"/>
              </a:rPr>
              <a:t>http://blog.powerlexis.ru/2008/09/05</a:t>
            </a:r>
          </a:p>
          <a:p>
            <a:pPr marL="741363" indent="-741363">
              <a:buClr>
                <a:srgbClr val="F6CFB9"/>
              </a:buClr>
              <a:buFont typeface="Times New Roman" pitchFamily="16" charset="0"/>
              <a:buAutoNum type="arabicPeriod"/>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ru-RU" sz="2800" b="1">
                <a:solidFill>
                  <a:srgbClr val="F6CFB9"/>
                </a:solidFill>
                <a:latin typeface="Arial" charset="0"/>
                <a:cs typeface="Arial" charset="0"/>
              </a:rPr>
              <a:t>Антипример: </a:t>
            </a:r>
            <a:r>
              <a:rPr lang="en-US" sz="2700" b="1">
                <a:solidFill>
                  <a:srgbClr val="F6CFB9"/>
                </a:solidFill>
                <a:latin typeface="Arial" charset="0"/>
                <a:cs typeface="Arial" charset="0"/>
              </a:rPr>
              <a:t>http://www.slideboom.com/presentations/315495</a:t>
            </a:r>
            <a:r>
              <a:rPr lang="ru-RU" sz="2700" b="1">
                <a:solidFill>
                  <a:srgbClr val="F6CFB9"/>
                </a:solidFill>
                <a:latin typeface="Arial" charset="0"/>
                <a:cs typeface="Arial" charset="0"/>
              </a:rPr>
              <a:t>/</a:t>
            </a:r>
          </a:p>
          <a:p>
            <a:pPr marL="741363" indent="-741363">
              <a:buClrTx/>
              <a:buFontTx/>
              <a:buNone/>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endParaRPr lang="ru-RU" sz="2700" b="1">
              <a:solidFill>
                <a:srgbClr val="F6CFB9"/>
              </a:solidFill>
              <a:latin typeface="Arial" charset="0"/>
              <a:cs typeface="Arial" charset="0"/>
            </a:endParaRPr>
          </a:p>
          <a:p>
            <a:pPr marL="741363" indent="-741363">
              <a:buClr>
                <a:srgbClr val="C4E2C5"/>
              </a:buCl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endParaRPr lang="ru-RU" sz="2800" b="1">
              <a:solidFill>
                <a:srgbClr val="C4E2C5"/>
              </a:solidFill>
              <a:latin typeface="Arial" charset="0"/>
              <a:cs typeface="Arial" charset="0"/>
            </a:endParaRPr>
          </a:p>
          <a:p>
            <a:pPr marL="741363" indent="-741363">
              <a:buClr>
                <a:srgbClr val="F6CFB9"/>
              </a:buCl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endParaRPr lang="ru-RU" sz="2800" b="1">
              <a:solidFill>
                <a:srgbClr val="F6CFB9"/>
              </a:solidFill>
              <a:latin typeface="Arial" charset="0"/>
              <a:cs typeface="Arial" charset="0"/>
            </a:endParaRPr>
          </a:p>
          <a:p>
            <a:pPr marL="741363" indent="-741363">
              <a:buClr>
                <a:srgbClr val="F6CFB9"/>
              </a:buCl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endParaRPr lang="ru-RU" sz="2800" b="1">
              <a:solidFill>
                <a:srgbClr val="F6CFB9"/>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14313" y="2286000"/>
            <a:ext cx="8715375" cy="2287588"/>
          </a:xfrm>
          <a:prstGeom prst="rect">
            <a:avLst/>
          </a:prstGeom>
          <a:noFill/>
          <a:ln w="9525">
            <a:noFill/>
            <a:round/>
            <a:headEnd/>
            <a:tailEnd/>
          </a:ln>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u="sng" dirty="0">
                <a:solidFill>
                  <a:srgbClr val="F0AD00"/>
                </a:solidFill>
                <a:latin typeface="Arial" charset="0"/>
                <a:cs typeface="Arial" charset="0"/>
              </a:rPr>
              <a:t>Публичное представление </a:t>
            </a:r>
            <a:r>
              <a:rPr lang="ru-RU" sz="4800" b="1" dirty="0">
                <a:solidFill>
                  <a:srgbClr val="F0AD00"/>
                </a:solidFill>
                <a:latin typeface="Arial" charset="0"/>
                <a:cs typeface="Arial" charset="0"/>
              </a:rPr>
              <a:t>чего-либо нового, недавно появившегося, созданного</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1857364"/>
            <a:ext cx="6715172" cy="2585323"/>
          </a:xfrm>
          <a:prstGeom prst="rect">
            <a:avLst/>
          </a:prstGeom>
        </p:spPr>
        <p:txBody>
          <a:bodyPr wrap="square">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5400" b="1" u="sng" dirty="0" smtClean="0">
                <a:solidFill>
                  <a:srgbClr val="F0AD00"/>
                </a:solidFill>
                <a:latin typeface="Arial" charset="0"/>
                <a:cs typeface="Arial" charset="0"/>
              </a:rPr>
              <a:t>С чего начинается работа над презентацией?</a:t>
            </a:r>
            <a:endParaRPr lang="ru-RU" sz="5400" b="1" dirty="0">
              <a:solidFill>
                <a:srgbClr val="F0AD00"/>
              </a:solidFill>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00063" y="1325563"/>
            <a:ext cx="8358187" cy="1571625"/>
          </a:xfrm>
          <a:prstGeom prst="rect">
            <a:avLst/>
          </a:prstGeom>
          <a:noFill/>
          <a:ln w="9525">
            <a:noFill/>
            <a:round/>
            <a:headEnd/>
            <a:tailEnd/>
          </a:ln>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u="sng">
                <a:solidFill>
                  <a:srgbClr val="C4E2C5"/>
                </a:solidFill>
                <a:latin typeface="Arial" charset="0"/>
                <a:cs typeface="Arial" charset="0"/>
              </a:rPr>
              <a:t>Почему</a:t>
            </a:r>
            <a:r>
              <a:rPr lang="ru-RU" sz="4800" b="1">
                <a:solidFill>
                  <a:srgbClr val="C4E2C5"/>
                </a:solidFill>
                <a:latin typeface="Arial" charset="0"/>
                <a:cs typeface="Arial" charset="0"/>
              </a:rPr>
              <a:t> хочу поделиться информацией?</a:t>
            </a:r>
          </a:p>
        </p:txBody>
      </p:sp>
      <p:sp>
        <p:nvSpPr>
          <p:cNvPr id="13314" name="AutoShape 2"/>
          <p:cNvSpPr>
            <a:spLocks noChangeArrowheads="1"/>
          </p:cNvSpPr>
          <p:nvPr/>
        </p:nvSpPr>
        <p:spPr bwMode="auto">
          <a:xfrm>
            <a:off x="4286250" y="4500563"/>
            <a:ext cx="571500" cy="500062"/>
          </a:xfrm>
          <a:prstGeom prst="downArrow">
            <a:avLst>
              <a:gd name="adj1" fmla="val 50000"/>
              <a:gd name="adj2" fmla="val 50000"/>
            </a:avLst>
          </a:prstGeom>
          <a:gradFill rotWithShape="0">
            <a:gsLst>
              <a:gs pos="0">
                <a:srgbClr val="E9FDE9"/>
              </a:gs>
              <a:gs pos="100000">
                <a:srgbClr val="B0F6B1"/>
              </a:gs>
            </a:gsLst>
            <a:lin ang="5400000" scaled="1"/>
          </a:gradFill>
          <a:ln w="6480" cap="rnd">
            <a:solidFill>
              <a:srgbClr val="67B569"/>
            </a:solidFill>
            <a:miter lim="800000"/>
            <a:headEnd/>
            <a:tailEnd/>
          </a:ln>
          <a:effectLst>
            <a:outerShdw dist="24840" dir="5400000" algn="ctr" rotWithShape="0">
              <a:srgbClr val="000000">
                <a:alpha val="38034"/>
              </a:srgbClr>
            </a:outerShdw>
          </a:effectLst>
        </p:spPr>
        <p:txBody>
          <a:bodyPr wrap="none" anchor="ctr"/>
          <a:lstStyle/>
          <a:p>
            <a:pPr>
              <a:defRPr/>
            </a:pPr>
            <a:endParaRPr lang="ru-RU">
              <a:cs typeface="+mn-cs"/>
            </a:endParaRPr>
          </a:p>
        </p:txBody>
      </p:sp>
      <p:sp>
        <p:nvSpPr>
          <p:cNvPr id="12292" name="Text Box 3"/>
          <p:cNvSpPr txBox="1">
            <a:spLocks noChangeArrowheads="1"/>
          </p:cNvSpPr>
          <p:nvPr/>
        </p:nvSpPr>
        <p:spPr bwMode="auto">
          <a:xfrm>
            <a:off x="2428875" y="5143500"/>
            <a:ext cx="4286250" cy="825500"/>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u="sng">
                <a:solidFill>
                  <a:srgbClr val="C4E2C5"/>
                </a:solidFill>
                <a:latin typeface="Arial" charset="0"/>
                <a:cs typeface="Arial" charset="0"/>
              </a:rPr>
              <a:t>ЦЕЛЬ</a:t>
            </a:r>
          </a:p>
        </p:txBody>
      </p:sp>
      <p:pic>
        <p:nvPicPr>
          <p:cNvPr id="12293" name="Picture 4"/>
          <p:cNvPicPr>
            <a:picLocks noChangeAspect="1" noChangeArrowheads="1"/>
          </p:cNvPicPr>
          <p:nvPr/>
        </p:nvPicPr>
        <p:blipFill>
          <a:blip r:embed="rId3"/>
          <a:srcRect/>
          <a:stretch>
            <a:fillRect/>
          </a:stretch>
        </p:blipFill>
        <p:spPr bwMode="auto">
          <a:xfrm>
            <a:off x="1071563" y="4357688"/>
            <a:ext cx="2438400" cy="2438400"/>
          </a:xfrm>
          <a:prstGeom prst="rect">
            <a:avLst/>
          </a:prstGeom>
          <a:noFill/>
          <a:ln w="9525">
            <a:noFill/>
            <a:round/>
            <a:headEnd/>
            <a:tailEnd/>
          </a:ln>
        </p:spPr>
      </p:pic>
      <p:sp>
        <p:nvSpPr>
          <p:cNvPr id="29702" name="Text Box 5"/>
          <p:cNvSpPr txBox="1">
            <a:spLocks noChangeArrowheads="1"/>
          </p:cNvSpPr>
          <p:nvPr/>
        </p:nvSpPr>
        <p:spPr bwMode="auto">
          <a:xfrm>
            <a:off x="160338" y="142875"/>
            <a:ext cx="8823325"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Изучение и анализ</a:t>
            </a:r>
          </a:p>
        </p:txBody>
      </p:sp>
      <p:sp>
        <p:nvSpPr>
          <p:cNvPr id="7" name="TextBox 6"/>
          <p:cNvSpPr txBox="1">
            <a:spLocks noChangeArrowheads="1"/>
          </p:cNvSpPr>
          <p:nvPr/>
        </p:nvSpPr>
        <p:spPr bwMode="auto">
          <a:xfrm>
            <a:off x="428625" y="3214688"/>
            <a:ext cx="8286750" cy="830262"/>
          </a:xfrm>
          <a:prstGeom prst="rect">
            <a:avLst/>
          </a:prstGeom>
          <a:noFill/>
          <a:ln w="9525">
            <a:noFill/>
            <a:miter lim="800000"/>
            <a:headEnd/>
            <a:tailEnd/>
          </a:ln>
        </p:spPr>
        <p:txBody>
          <a:bodyP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u="sng">
                <a:solidFill>
                  <a:srgbClr val="C4E2C5"/>
                </a:solidFill>
                <a:latin typeface="Arial" charset="0"/>
                <a:cs typeface="Arial" charset="0"/>
              </a:rPr>
              <a:t>Чего</a:t>
            </a:r>
            <a:r>
              <a:rPr lang="ru-RU" sz="4800" b="1">
                <a:solidFill>
                  <a:srgbClr val="C4E2C5"/>
                </a:solidFill>
                <a:latin typeface="Arial" charset="0"/>
                <a:cs typeface="Arial" charset="0"/>
              </a:rPr>
              <a:t> </a:t>
            </a:r>
            <a:r>
              <a:rPr lang="ru-RU" sz="4800" b="1" u="sng">
                <a:solidFill>
                  <a:srgbClr val="C4E2C5"/>
                </a:solidFill>
                <a:latin typeface="Arial" charset="0"/>
                <a:cs typeface="Arial" charset="0"/>
              </a:rPr>
              <a:t>хочу</a:t>
            </a:r>
            <a:r>
              <a:rPr lang="ru-RU" sz="4800" b="1">
                <a:solidFill>
                  <a:srgbClr val="C4E2C5"/>
                </a:solidFill>
                <a:latin typeface="Arial" charset="0"/>
                <a:cs typeface="Arial" charset="0"/>
              </a:rPr>
              <a:t> этим </a:t>
            </a:r>
            <a:r>
              <a:rPr lang="ru-RU" sz="4800" b="1" u="sng">
                <a:solidFill>
                  <a:srgbClr val="C4E2C5"/>
                </a:solidFill>
                <a:latin typeface="Arial" charset="0"/>
                <a:cs typeface="Arial" charset="0"/>
              </a:rPr>
              <a:t>добиться</a:t>
            </a:r>
            <a:r>
              <a:rPr lang="ru-RU" sz="4800" b="1">
                <a:solidFill>
                  <a:srgbClr val="C4E2C5"/>
                </a:solidFill>
                <a:latin typeface="Arial" charset="0"/>
                <a:cs typeface="Arial"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229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20675" y="214313"/>
            <a:ext cx="8502650" cy="11906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7200" b="1">
                <a:solidFill>
                  <a:srgbClr val="F0AD00"/>
                </a:solidFill>
                <a:latin typeface="Arial" charset="0"/>
                <a:cs typeface="Arial" charset="0"/>
              </a:rPr>
              <a:t>Разработка идей</a:t>
            </a:r>
          </a:p>
        </p:txBody>
      </p:sp>
      <p:sp>
        <p:nvSpPr>
          <p:cNvPr id="16386" name="Text Box 2"/>
          <p:cNvSpPr txBox="1">
            <a:spLocks noChangeArrowheads="1"/>
          </p:cNvSpPr>
          <p:nvPr/>
        </p:nvSpPr>
        <p:spPr bwMode="auto">
          <a:xfrm>
            <a:off x="392113" y="1643063"/>
            <a:ext cx="8359775" cy="4481512"/>
          </a:xfrm>
          <a:prstGeom prst="rect">
            <a:avLst/>
          </a:prstGeom>
          <a:noFill/>
          <a:ln w="9525">
            <a:noFill/>
            <a:round/>
            <a:headEnd/>
            <a:tailEnd/>
          </a:ln>
        </p:spPr>
        <p:txBody>
          <a:bodyPr lIns="90000" tIns="46800" rIns="90000" bIns="46800">
            <a:spAutoFit/>
          </a:bodyPr>
          <a:lstStyle/>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Что буду рассказывать</a:t>
            </a:r>
          </a:p>
          <a:p>
            <a:pPr>
              <a:buClr>
                <a:srgbClr val="C4E2C5"/>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Ищу яркие моменты</a:t>
            </a:r>
          </a:p>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Четко и просто формулирую мысли</a:t>
            </a:r>
          </a:p>
          <a:p>
            <a:pPr>
              <a:buClr>
                <a:srgbClr val="C4E2C5"/>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C4E2C5"/>
                </a:solidFill>
                <a:latin typeface="Arial" charset="0"/>
                <a:cs typeface="Arial" charset="0"/>
              </a:rPr>
              <a:t>Рисую структуру</a:t>
            </a:r>
          </a:p>
          <a:p>
            <a:pPr>
              <a:buClr>
                <a:srgbClr val="F6CFB9"/>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800" b="1">
                <a:solidFill>
                  <a:srgbClr val="F6CFB9"/>
                </a:solidFill>
                <a:latin typeface="Arial" charset="0"/>
                <a:cs typeface="Arial" charset="0"/>
              </a:rPr>
              <a:t>Готовлю рассказ</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1071538" y="1928802"/>
            <a:ext cx="7645400" cy="2308324"/>
          </a:xfrm>
          <a:prstGeom prst="rect">
            <a:avLst/>
          </a:prstGeom>
          <a:noFill/>
          <a:ln w="9525">
            <a:noFill/>
            <a:miter lim="800000"/>
            <a:headEnd/>
            <a:tailEnd/>
          </a:ln>
        </p:spPr>
        <p:txBody>
          <a:bodyPr>
            <a:spAutoFit/>
          </a:bodyPr>
          <a:lstStyle/>
          <a:p>
            <a:pPr algn="ctr"/>
            <a:r>
              <a:rPr lang="ru-RU" sz="7200" b="1" dirty="0" smtClean="0">
                <a:solidFill>
                  <a:srgbClr val="FFC000"/>
                </a:solidFill>
                <a:latin typeface="Arial" charset="0"/>
                <a:cs typeface="Arial" charset="0"/>
              </a:rPr>
              <a:t>Создание слайдов</a:t>
            </a:r>
            <a:endParaRPr lang="ru-RU" sz="7200" b="1" dirty="0">
              <a:solidFill>
                <a:srgbClr val="FFC000"/>
              </a:solidFill>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0" y="0"/>
            <a:ext cx="9144000" cy="6845300"/>
          </a:xfrm>
          <a:prstGeom prst="rect">
            <a:avLst/>
          </a:prstGeom>
          <a:noFill/>
          <a:ln w="9525">
            <a:noFill/>
            <a:miter lim="800000"/>
            <a:headEnd/>
            <a:tailEnd/>
          </a:ln>
        </p:spPr>
      </p:pic>
      <p:cxnSp>
        <p:nvCxnSpPr>
          <p:cNvPr id="6" name="Прямая соединительная линия 5"/>
          <p:cNvCxnSpPr/>
          <p:nvPr/>
        </p:nvCxnSpPr>
        <p:spPr bwMode="auto">
          <a:xfrm>
            <a:off x="0" y="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4763" y="14288"/>
            <a:ext cx="9139237" cy="6843712"/>
          </a:xfrm>
          <a:prstGeom prst="rect">
            <a:avLst/>
          </a:prstGeom>
          <a:noFill/>
          <a:ln w="9525">
            <a:noFill/>
            <a:miter lim="800000"/>
            <a:headEnd/>
            <a:tailEnd/>
          </a:ln>
        </p:spPr>
      </p:pic>
      <p:cxnSp>
        <p:nvCxnSpPr>
          <p:cNvPr id="3" name="Прямая соединительная линия 2"/>
          <p:cNvCxnSpPr/>
          <p:nvPr/>
        </p:nvCxnSpPr>
        <p:spPr bwMode="auto">
          <a:xfrm>
            <a:off x="0" y="0"/>
            <a:ext cx="9144000" cy="685800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DejaVu Sans"/>
        <a:cs typeface="DejaVu Sans"/>
      </a:majorFont>
      <a:minorFont>
        <a:latin typeface="Corbe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rbel"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1381</Words>
  <PresentationFormat>Экран (4:3)</PresentationFormat>
  <Paragraphs>182</Paragraphs>
  <Slides>24</Slides>
  <Notes>23</Notes>
  <HiddenSlides>0</HiddenSlides>
  <MMClips>0</MMClips>
  <ScaleCrop>false</ScaleCrop>
  <HeadingPairs>
    <vt:vector size="4" baseType="variant">
      <vt:variant>
        <vt:lpstr>Тема</vt:lpstr>
      </vt:variant>
      <vt:variant>
        <vt:i4>7</vt:i4>
      </vt:variant>
      <vt:variant>
        <vt:lpstr>Заголовки слайдов</vt:lpstr>
      </vt:variant>
      <vt:variant>
        <vt:i4>24</vt:i4>
      </vt:variant>
    </vt:vector>
  </HeadingPairs>
  <TitlesOfParts>
    <vt:vector size="31" baseType="lpstr">
      <vt:lpstr>Тема Office</vt:lpstr>
      <vt:lpstr>1_Тема Office</vt:lpstr>
      <vt:lpstr>2_Тема Office</vt:lpstr>
      <vt:lpstr>3_Тема Office</vt:lpstr>
      <vt:lpstr>4_Тема Office</vt:lpstr>
      <vt:lpstr>5_Тема Office</vt:lpstr>
      <vt:lpstr>6_Тема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Евгения</cp:lastModifiedBy>
  <cp:revision>113</cp:revision>
  <cp:lastPrinted>1601-01-01T00:00:00Z</cp:lastPrinted>
  <dcterms:created xsi:type="dcterms:W3CDTF">2014-08-30T03:20:38Z</dcterms:created>
  <dcterms:modified xsi:type="dcterms:W3CDTF">2015-03-05T20:50:48Z</dcterms:modified>
</cp:coreProperties>
</file>