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4A6105-BB16-4669-9F1C-65FF163AF960}" type="datetimeFigureOut">
              <a:rPr lang="ru-RU" smtClean="0"/>
              <a:t>25.12.2008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4F5B27-FD5A-4B33-998F-6126F656ED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содержания нитрат ионов в продуктах питания и питьевой воде.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Определить содержание нитрат ионов в питьевой воде, картофельном соке и моркови.</a:t>
            </a:r>
          </a:p>
          <a:p>
            <a:r>
              <a:rPr lang="ru-RU" dirty="0" smtClean="0"/>
              <a:t>2) Показать возможность употребления качественных продуктов.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TP\SP_A05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928675" y="-142912"/>
            <a:ext cx="5429265" cy="6715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нитрат ионов в питьевой воде</a:t>
            </a:r>
            <a:endParaRPr lang="ru-RU" dirty="0"/>
          </a:p>
        </p:txBody>
      </p:sp>
      <p:pic>
        <p:nvPicPr>
          <p:cNvPr id="2050" name="Picture 2" descr="F:\MTP\SP_A05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43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Определение содержания нитрат ионов в продуктах питания и питьевой воде.</vt:lpstr>
      <vt:lpstr>Цель работы:</vt:lpstr>
      <vt:lpstr>Слайд 3</vt:lpstr>
      <vt:lpstr>Определение нитрат ионов в питьевой воде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содержания нитрат ионов в продуктах питания и питьевой воде.</dc:title>
  <dc:creator>ирина хижкина</dc:creator>
  <cp:lastModifiedBy>ирина хижкина</cp:lastModifiedBy>
  <cp:revision>5</cp:revision>
  <dcterms:created xsi:type="dcterms:W3CDTF">2008-12-25T09:17:03Z</dcterms:created>
  <dcterms:modified xsi:type="dcterms:W3CDTF">2008-12-25T09:59:32Z</dcterms:modified>
</cp:coreProperties>
</file>