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8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613B97-EC31-4D9E-B177-8A75BCE503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FD796-E727-48EE-99FA-4D7F0FB941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C96DF-4075-4781-ADDB-98788EFCC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69031-A87A-4BDA-AC4F-5435E1428B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66867-A6DD-43DF-8AD5-C910C6E34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35DD-E754-4167-AEFB-D2CF78767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E5B20-4F2D-4AD1-B566-E2D4722B15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60D83-8678-4086-BE42-73AE550793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179D2-E30C-456B-9BCA-62FA0A941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97F03-96B2-4DA9-84C8-3E430B5F8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F21D9-F973-45E4-8D4E-A47DAF06A5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0A9122F-1260-4A88-BC43-84C4F915000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Гидролиз.Применение.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3889375"/>
            <a:ext cx="6408738" cy="1727200"/>
          </a:xfrm>
        </p:spPr>
        <p:txBody>
          <a:bodyPr/>
          <a:lstStyle/>
          <a:p>
            <a:r>
              <a:rPr lang="ru-RU" sz="2000"/>
              <a:t>Коршикова Т. И.</a:t>
            </a:r>
          </a:p>
          <a:p>
            <a:r>
              <a:rPr lang="ru-RU" sz="2000"/>
              <a:t>Учитель химии ГОУ СОШ №383</a:t>
            </a:r>
          </a:p>
          <a:p>
            <a:r>
              <a:rPr lang="ru-RU" sz="2000"/>
              <a:t>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Процесс гидролиза используется в фармакологии</a:t>
            </a:r>
            <a:r>
              <a:rPr lang="en-US" sz="3200" b="1"/>
              <a:t>:</a:t>
            </a:r>
            <a:endParaRPr lang="ru-RU" sz="3200" b="1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гидро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3990975" cy="4495800"/>
          </a:xfrm>
          <a:prstGeom prst="rect">
            <a:avLst/>
          </a:prstGeom>
          <a:noFill/>
        </p:spPr>
      </p:pic>
      <p:pic>
        <p:nvPicPr>
          <p:cNvPr id="24581" name="Picture 5" descr="гидро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44675"/>
            <a:ext cx="4465637" cy="4248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Процесс гидролиза используется в фармакологии</a:t>
            </a:r>
            <a:r>
              <a:rPr lang="en-US" sz="3200" b="1"/>
              <a:t>:</a:t>
            </a:r>
            <a:endParaRPr lang="ru-RU" sz="32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гидро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268413"/>
            <a:ext cx="4572000" cy="2305050"/>
          </a:xfrm>
          <a:prstGeom prst="rect">
            <a:avLst/>
          </a:prstGeom>
          <a:noFill/>
        </p:spPr>
      </p:pic>
      <p:pic>
        <p:nvPicPr>
          <p:cNvPr id="25605" name="Picture 5" descr="гидро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3629025" cy="4572000"/>
          </a:xfrm>
          <a:prstGeom prst="rect">
            <a:avLst/>
          </a:prstGeom>
          <a:noFill/>
        </p:spPr>
      </p:pic>
      <p:pic>
        <p:nvPicPr>
          <p:cNvPr id="25606" name="Picture 6" descr="гидро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716338"/>
            <a:ext cx="4608513" cy="2378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Процесс гидролиза используется в различных технологических процессах.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6" name="Picture 12" descr="гидро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276475"/>
            <a:ext cx="2844800" cy="2736850"/>
          </a:xfrm>
          <a:prstGeom prst="rect">
            <a:avLst/>
          </a:prstGeom>
          <a:noFill/>
        </p:spPr>
      </p:pic>
      <p:pic>
        <p:nvPicPr>
          <p:cNvPr id="6157" name="Picture 13" descr="rea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2449512" cy="2159000"/>
          </a:xfrm>
          <a:prstGeom prst="rect">
            <a:avLst/>
          </a:prstGeom>
          <a:noFill/>
        </p:spPr>
      </p:pic>
      <p:pic>
        <p:nvPicPr>
          <p:cNvPr id="6158" name="Picture 14" descr="гидро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781300"/>
            <a:ext cx="2278063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2800" b="1"/>
              <a:t>Процесс гидролиза используется для получения </a:t>
            </a:r>
            <a:r>
              <a:rPr lang="en-US" sz="2800" b="1"/>
              <a:t>c</a:t>
            </a:r>
            <a:r>
              <a:rPr lang="ru-RU" sz="2800" b="1"/>
              <a:t>троительных материалов </a:t>
            </a:r>
            <a:r>
              <a:rPr lang="en-US" sz="2800" b="1"/>
              <a:t>:</a:t>
            </a:r>
            <a:endParaRPr lang="ru-RU" sz="2800" b="1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41775" cy="4114800"/>
          </a:xfrm>
        </p:spPr>
        <p:txBody>
          <a:bodyPr/>
          <a:lstStyle/>
          <a:p>
            <a:r>
              <a:rPr lang="ru-RU"/>
              <a:t>пенобетона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05000"/>
            <a:ext cx="4041775" cy="4114800"/>
          </a:xfrm>
        </p:spPr>
        <p:txBody>
          <a:bodyPr/>
          <a:lstStyle/>
          <a:p>
            <a:r>
              <a:rPr lang="ru-RU"/>
              <a:t>кирпича</a:t>
            </a:r>
          </a:p>
        </p:txBody>
      </p:sp>
      <p:pic>
        <p:nvPicPr>
          <p:cNvPr id="11272" name="Picture 8" descr="гидро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36838"/>
            <a:ext cx="3313112" cy="3743325"/>
          </a:xfrm>
          <a:prstGeom prst="rect">
            <a:avLst/>
          </a:prstGeom>
          <a:noFill/>
        </p:spPr>
      </p:pic>
      <p:pic>
        <p:nvPicPr>
          <p:cNvPr id="11273" name="Picture 9" descr="гидро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636838"/>
            <a:ext cx="4945062" cy="4032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Процесс гидролиза используется для получения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41775" cy="4114800"/>
          </a:xfrm>
        </p:spPr>
        <p:txBody>
          <a:bodyPr/>
          <a:lstStyle/>
          <a:p>
            <a:r>
              <a:rPr lang="ru-RU" b="1" u="sng"/>
              <a:t>ацетилена</a:t>
            </a:r>
            <a:r>
              <a:rPr lang="ru-RU" b="1"/>
              <a:t>,необходимого для сварочных работ</a:t>
            </a:r>
            <a:r>
              <a:rPr lang="ru-RU"/>
              <a:t>.</a:t>
            </a:r>
          </a:p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05000"/>
            <a:ext cx="4041775" cy="4114800"/>
          </a:xfrm>
        </p:spPr>
        <p:txBody>
          <a:bodyPr/>
          <a:lstStyle/>
          <a:p>
            <a:endParaRPr lang="ru-RU"/>
          </a:p>
        </p:txBody>
      </p:sp>
      <p:pic>
        <p:nvPicPr>
          <p:cNvPr id="14343" name="Picture 7" descr="гидро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79575"/>
            <a:ext cx="3240088" cy="4486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Процесс гидролиза используется для получения питательных смесей</a:t>
            </a:r>
            <a:r>
              <a:rPr lang="en-US" sz="3200" b="1"/>
              <a:t>:</a:t>
            </a:r>
            <a:endParaRPr lang="ru-RU" sz="3200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гидро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628775"/>
            <a:ext cx="3168650" cy="4464050"/>
          </a:xfrm>
          <a:prstGeom prst="rect">
            <a:avLst/>
          </a:prstGeom>
          <a:noFill/>
        </p:spPr>
      </p:pic>
      <p:pic>
        <p:nvPicPr>
          <p:cNvPr id="16389" name="Picture 5" descr="гидро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4967287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Процесс гидролиза используется для получения</a:t>
            </a:r>
            <a:r>
              <a:rPr lang="en-US" sz="3200" b="1"/>
              <a:t>:</a:t>
            </a:r>
            <a:endParaRPr lang="ru-RU" sz="3200" b="1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41775" cy="4114800"/>
          </a:xfrm>
        </p:spPr>
        <p:txBody>
          <a:bodyPr/>
          <a:lstStyle/>
          <a:p>
            <a:r>
              <a:rPr lang="ru-RU" b="1"/>
              <a:t>мармелада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16113"/>
            <a:ext cx="4041775" cy="4114800"/>
          </a:xfrm>
        </p:spPr>
        <p:txBody>
          <a:bodyPr/>
          <a:lstStyle/>
          <a:p>
            <a:r>
              <a:rPr lang="ru-RU" b="1"/>
              <a:t>пищевых добавок</a:t>
            </a:r>
          </a:p>
        </p:txBody>
      </p:sp>
      <p:pic>
        <p:nvPicPr>
          <p:cNvPr id="17420" name="Picture 12" descr="гидро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7063"/>
            <a:ext cx="3095625" cy="1584325"/>
          </a:xfrm>
          <a:prstGeom prst="rect">
            <a:avLst/>
          </a:prstGeom>
          <a:noFill/>
        </p:spPr>
      </p:pic>
      <p:pic>
        <p:nvPicPr>
          <p:cNvPr id="17421" name="Picture 13" descr="гидро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2160588" cy="1990725"/>
          </a:xfrm>
          <a:prstGeom prst="rect">
            <a:avLst/>
          </a:prstGeom>
          <a:noFill/>
        </p:spPr>
      </p:pic>
      <p:pic>
        <p:nvPicPr>
          <p:cNvPr id="17422" name="Picture 14" descr="гидро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349500"/>
            <a:ext cx="4103687" cy="1944688"/>
          </a:xfrm>
          <a:prstGeom prst="rect">
            <a:avLst/>
          </a:prstGeom>
          <a:noFill/>
        </p:spPr>
      </p:pic>
      <p:pic>
        <p:nvPicPr>
          <p:cNvPr id="17423" name="Picture 15" descr="гидро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311650"/>
            <a:ext cx="3240088" cy="2357438"/>
          </a:xfrm>
          <a:prstGeom prst="rect">
            <a:avLst/>
          </a:prstGeom>
          <a:noFill/>
        </p:spPr>
      </p:pic>
      <p:pic>
        <p:nvPicPr>
          <p:cNvPr id="17424" name="Picture 16" descr="гидро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4221163"/>
            <a:ext cx="2051050" cy="24209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Процесс гидролиза используется в фармакологии</a:t>
            </a:r>
            <a:r>
              <a:rPr lang="en-US" sz="3200" b="1"/>
              <a:t>:</a:t>
            </a:r>
            <a:endParaRPr lang="ru-RU" sz="3200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5" name="Picture 5" descr="гидро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4968875" cy="4394200"/>
          </a:xfrm>
          <a:prstGeom prst="rect">
            <a:avLst/>
          </a:prstGeom>
          <a:noFill/>
        </p:spPr>
      </p:pic>
      <p:pic>
        <p:nvPicPr>
          <p:cNvPr id="20486" name="Picture 6" descr="гидро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00213"/>
            <a:ext cx="3311525" cy="4321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Процесс гидролиза используется в фармакологии</a:t>
            </a:r>
            <a:r>
              <a:rPr lang="en-US" sz="3200" b="1"/>
              <a:t>:</a:t>
            </a:r>
            <a:endParaRPr lang="ru-RU" sz="32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витамин А</a:t>
            </a:r>
          </a:p>
        </p:txBody>
      </p:sp>
      <p:pic>
        <p:nvPicPr>
          <p:cNvPr id="21508" name="Picture 4" descr="гидро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444750"/>
            <a:ext cx="6840538" cy="4413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Процесс гидролиза используется в фармакологии</a:t>
            </a:r>
            <a:r>
              <a:rPr lang="en-US" sz="3200" b="1"/>
              <a:t>:</a:t>
            </a:r>
            <a:endParaRPr lang="ru-RU" sz="3200" b="1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41775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05000"/>
            <a:ext cx="4041775" cy="4114800"/>
          </a:xfrm>
        </p:spPr>
        <p:txBody>
          <a:bodyPr/>
          <a:lstStyle/>
          <a:p>
            <a:endParaRPr lang="ru-RU"/>
          </a:p>
        </p:txBody>
      </p:sp>
      <p:pic>
        <p:nvPicPr>
          <p:cNvPr id="22535" name="Picture 7" descr="гидро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2160587" cy="4321175"/>
          </a:xfrm>
          <a:prstGeom prst="rect">
            <a:avLst/>
          </a:prstGeom>
          <a:noFill/>
        </p:spPr>
      </p:pic>
      <p:pic>
        <p:nvPicPr>
          <p:cNvPr id="22536" name="Picture 8" descr="гидро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844675"/>
            <a:ext cx="1944688" cy="4176713"/>
          </a:xfrm>
          <a:prstGeom prst="rect">
            <a:avLst/>
          </a:prstGeom>
          <a:noFill/>
        </p:spPr>
      </p:pic>
      <p:pic>
        <p:nvPicPr>
          <p:cNvPr id="22537" name="Picture 9" descr="гидро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33825"/>
            <a:ext cx="4105275" cy="2159000"/>
          </a:xfrm>
          <a:prstGeom prst="rect">
            <a:avLst/>
          </a:prstGeom>
          <a:noFill/>
        </p:spPr>
      </p:pic>
      <p:pic>
        <p:nvPicPr>
          <p:cNvPr id="22538" name="Picture 10" descr="гидро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700213"/>
            <a:ext cx="4105275" cy="2136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120</TotalTime>
  <Words>92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Океан</vt:lpstr>
      <vt:lpstr>Гидролиз.Применение.</vt:lpstr>
      <vt:lpstr>Процесс гидролиза используется в различных технологических процессах.</vt:lpstr>
      <vt:lpstr>Процесс гидролиза используется для получения cтроительных материалов :</vt:lpstr>
      <vt:lpstr>Процесс гидролиза используется для получения</vt:lpstr>
      <vt:lpstr>Процесс гидролиза используется для получения питательных смесей:</vt:lpstr>
      <vt:lpstr>Процесс гидролиза используется для получения:</vt:lpstr>
      <vt:lpstr>Процесс гидролиза используется в фармакологии:</vt:lpstr>
      <vt:lpstr>Процесс гидролиза используется в фармакологии:</vt:lpstr>
      <vt:lpstr>Процесс гидролиза используется в фармакологии:</vt:lpstr>
      <vt:lpstr>Процесс гидролиза используется в фармакологии:</vt:lpstr>
      <vt:lpstr>Процесс гидролиза используется в фармакологии: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Гидролиз.Применение.</dc:title>
  <dc:creator>Татьяна</dc:creator>
  <cp:lastModifiedBy>Андрей</cp:lastModifiedBy>
  <cp:revision>3</cp:revision>
  <dcterms:created xsi:type="dcterms:W3CDTF">2011-10-22T20:47:48Z</dcterms:created>
  <dcterms:modified xsi:type="dcterms:W3CDTF">2011-10-30T21:15:10Z</dcterms:modified>
</cp:coreProperties>
</file>