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48C76B-FFD7-4F3A-8F01-A2DDD724BD92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8542FE-E1A9-463B-8B11-22A5C7B51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а м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560840" cy="475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Août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Avril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décembre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Février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Janvier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Juillet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mars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Novembre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Octobre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Septembre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réponses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Page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Date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Cinema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all</a:t>
            </a:r>
            <a:endParaRPr lang="fr-FR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Прочитайте слова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4" cy="420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буквы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4" cy="420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7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Проверяем!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39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1 -A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2-B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3-C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4-D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5-E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6-F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7-G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8-H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9-I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10-J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11-K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12-L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13-M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14-N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15-O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16-P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17-Q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18-R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19-S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20-T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21-U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22-V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23-W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24-X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25-Y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26-Z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3,8,1,20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3,8,9,5,14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15,9,5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12,15,21,16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12,1,16,9,14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19,21,14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4,15,7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3,1,20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16,5,14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2,15,15,11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слово.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Chat</a:t>
            </a:r>
          </a:p>
          <a:p>
            <a:pPr algn="ctr"/>
            <a:r>
              <a:rPr lang="en-US" dirty="0" err="1" smtClean="0"/>
              <a:t>Chien</a:t>
            </a:r>
            <a:endParaRPr lang="en-US" dirty="0" smtClean="0"/>
          </a:p>
          <a:p>
            <a:pPr algn="ctr"/>
            <a:r>
              <a:rPr lang="en-US" dirty="0" err="1" smtClean="0"/>
              <a:t>Oie</a:t>
            </a:r>
            <a:endParaRPr lang="en-US" dirty="0" smtClean="0"/>
          </a:p>
          <a:p>
            <a:pPr algn="ctr"/>
            <a:r>
              <a:rPr lang="en-US" dirty="0" smtClean="0"/>
              <a:t>Loup</a:t>
            </a:r>
          </a:p>
          <a:p>
            <a:pPr algn="ctr"/>
            <a:r>
              <a:rPr lang="en-US" dirty="0" smtClean="0"/>
              <a:t>Lapin</a:t>
            </a:r>
          </a:p>
          <a:p>
            <a:pPr algn="ctr"/>
            <a:r>
              <a:rPr lang="en-US" dirty="0" smtClean="0"/>
              <a:t>Sun</a:t>
            </a:r>
          </a:p>
          <a:p>
            <a:pPr algn="ctr"/>
            <a:r>
              <a:rPr lang="en-US" dirty="0" smtClean="0"/>
              <a:t>Dog</a:t>
            </a:r>
          </a:p>
          <a:p>
            <a:pPr algn="ctr"/>
            <a:r>
              <a:rPr lang="en-US" dirty="0" smtClean="0"/>
              <a:t>Cat</a:t>
            </a:r>
          </a:p>
          <a:p>
            <a:pPr algn="ctr"/>
            <a:r>
              <a:rPr lang="en-US" dirty="0" smtClean="0"/>
              <a:t>Pen</a:t>
            </a:r>
          </a:p>
          <a:p>
            <a:pPr algn="ctr"/>
            <a:r>
              <a:rPr lang="en-US" dirty="0" smtClean="0"/>
              <a:t>Book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Проверяем!!!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 франци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984776" cy="52841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is_06_Eiffelturm_4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2275292" cy="3611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France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соб.пар.богом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100" y="1412776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лаг ф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79" y="1481138"/>
            <a:ext cx="6574983" cy="40271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 drapeau de la France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lan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68752" cy="5238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wer_bridge_5_alittleopen_london_a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384376" cy="23784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Great </a:t>
            </a:r>
            <a:r>
              <a:rPr lang="en-US" b="1" dirty="0"/>
              <a:t>Britain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 descr="биг б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лаг англи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5" y="2305844"/>
            <a:ext cx="4523209" cy="22691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flag of Great Britain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NE3E7E7299D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60432" cy="63453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Janvier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Février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mars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Avril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Juillet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Août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Septembre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Octobre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Novembre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décembre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Placez les mots dans l'ordre alphabétique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150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La France</vt:lpstr>
      <vt:lpstr>Le drapeau de la France</vt:lpstr>
      <vt:lpstr>Слайд 5</vt:lpstr>
      <vt:lpstr> Great Britain  </vt:lpstr>
      <vt:lpstr> The flag of Great Britain</vt:lpstr>
      <vt:lpstr>Слайд 8</vt:lpstr>
      <vt:lpstr>Placez les mots dans l'ordre alphabétique</vt:lpstr>
      <vt:lpstr>Les réponses</vt:lpstr>
      <vt:lpstr>Прочитайте слова</vt:lpstr>
      <vt:lpstr>Найдите буквы</vt:lpstr>
      <vt:lpstr>Проверяем!</vt:lpstr>
      <vt:lpstr>Слайд 14</vt:lpstr>
      <vt:lpstr>Отгадайте слово.</vt:lpstr>
      <vt:lpstr>Проверяем!!!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21</cp:revision>
  <dcterms:created xsi:type="dcterms:W3CDTF">2012-02-16T14:41:00Z</dcterms:created>
  <dcterms:modified xsi:type="dcterms:W3CDTF">2014-11-05T18:50:44Z</dcterms:modified>
</cp:coreProperties>
</file>