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69" r:id="rId4"/>
    <p:sldId id="257" r:id="rId5"/>
    <p:sldId id="263" r:id="rId6"/>
    <p:sldId id="258" r:id="rId7"/>
    <p:sldId id="262" r:id="rId8"/>
    <p:sldId id="260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4DD4-59EF-4DD8-96BB-F362D338EEE0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4A7F2-E850-422C-9D63-A8C962F55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A7F2-E850-422C-9D63-A8C962F5537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8F3BB4-7634-4619-8DDD-FD78A67DB018}" type="datetimeFigureOut">
              <a:rPr lang="ru-RU" smtClean="0"/>
              <a:pPr/>
              <a:t>02.10.2011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59B3E4-57A3-457F-BA8F-B957834D2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442915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Нищенствующие монашеские ордены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 Средневековья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Кармелиты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Основателем ордена считается крестоносец Бертольд </a:t>
            </a:r>
            <a:r>
              <a:rPr lang="ru-RU" dirty="0" err="1" smtClean="0"/>
              <a:t>Калабрийский</a:t>
            </a:r>
            <a:r>
              <a:rPr lang="ru-RU" dirty="0" smtClean="0"/>
              <a:t>, по просьбе которого патриарх Альберт Иерусалимский в 1214 г. составил монашеский устав, отличавшийся особенной строгостью — кармелиты должны были жить в отдельных кельях, постоянно молиться, соблюдать строгие посты, в том числе полностью отказаться от мяса, а также значительное время проводить в полном молчании.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16"/>
            <a:ext cx="4297021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Кармелиты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Обязательной частью одежды кармелитов является </a:t>
            </a:r>
            <a:r>
              <a:rPr lang="ru-RU" dirty="0" err="1" smtClean="0"/>
              <a:t>скапулярий</a:t>
            </a:r>
            <a:r>
              <a:rPr lang="ru-RU" dirty="0" smtClean="0"/>
              <a:t> - длинный широкий фартук с прорезью для головы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3273" y="1524000"/>
            <a:ext cx="34270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На этих картинах великого испанского художника Эль Греко изображены Св.Франциск и </a:t>
            </a:r>
            <a:r>
              <a:rPr lang="ru-RU" sz="2800" b="1" smtClean="0"/>
              <a:t>Св.Доминик</a:t>
            </a:r>
            <a:r>
              <a:rPr lang="ru-RU" sz="2800" b="1" dirty="0" smtClean="0"/>
              <a:t>. Догадайтесь, где кто.</a:t>
            </a:r>
            <a:endParaRPr lang="ru-RU" sz="2800" b="1" dirty="0"/>
          </a:p>
        </p:txBody>
      </p:sp>
      <p:pic>
        <p:nvPicPr>
          <p:cNvPr id="5" name="Содержимое 4" descr="Molitva_svyatogo_Domini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4" y="1500174"/>
            <a:ext cx="3473150" cy="4572000"/>
          </a:xfrm>
        </p:spPr>
      </p:pic>
      <p:pic>
        <p:nvPicPr>
          <p:cNvPr id="6" name="Содержимое 5" descr="Svyatoy_Francisk_v_yekstaz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348" y="1500174"/>
            <a:ext cx="335541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643601" cy="459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85789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Попытайтесь определить, к каким орденам принадлежат эти современные священники.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571612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Нищенствующий орден</a:t>
            </a:r>
            <a:r>
              <a:rPr lang="ru-RU" sz="2400" dirty="0" smtClean="0"/>
              <a:t> — монашеская религиозная организация, которая целиком зависит от милостыни людей на средства к существованию. Такие ордены не имели какой-либо собственности - ни частной, ни общественной - и принимали обет бедности с целью посвятить </a:t>
            </a:r>
            <a:r>
              <a:rPr lang="ru-RU" sz="2400" smtClean="0"/>
              <a:t>всю свою </a:t>
            </a:r>
            <a:r>
              <a:rPr lang="ru-RU" sz="2400" dirty="0" smtClean="0"/>
              <a:t>энергию и время религиозной работе.</a:t>
            </a:r>
            <a:endParaRPr lang="ru-RU" sz="2400" dirty="0"/>
          </a:p>
        </p:txBody>
      </p:sp>
      <p:pic>
        <p:nvPicPr>
          <p:cNvPr id="5" name="Рисунок 4" descr="мона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131445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428736"/>
            <a:ext cx="7500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Средневековье возникли и существуют до  настоящего времени четыре нищенствующих ордена:</a:t>
            </a:r>
          </a:p>
          <a:p>
            <a:endParaRPr lang="ru-RU" sz="2800" b="1" dirty="0" smtClean="0"/>
          </a:p>
          <a:p>
            <a:pPr algn="ctr"/>
            <a:r>
              <a:rPr lang="ru-RU" sz="2800" b="1" dirty="0" smtClean="0"/>
              <a:t>Францисканцы</a:t>
            </a:r>
          </a:p>
          <a:p>
            <a:pPr algn="ctr"/>
            <a:r>
              <a:rPr lang="ru-RU" sz="2800" b="1" dirty="0" smtClean="0"/>
              <a:t>Доминиканцы</a:t>
            </a:r>
          </a:p>
          <a:p>
            <a:pPr algn="ctr"/>
            <a:r>
              <a:rPr lang="ru-RU" sz="2800" b="1" dirty="0" smtClean="0"/>
              <a:t>Августинцы</a:t>
            </a:r>
          </a:p>
          <a:p>
            <a:pPr algn="ctr"/>
            <a:r>
              <a:rPr lang="ru-RU" sz="2800" b="1" dirty="0" smtClean="0"/>
              <a:t>Кармелиты</a:t>
            </a:r>
            <a:endParaRPr lang="ru-RU" sz="2800" b="1" dirty="0"/>
          </a:p>
        </p:txBody>
      </p:sp>
      <p:pic>
        <p:nvPicPr>
          <p:cNvPr id="5" name="Рисунок 4" descr="мона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00438"/>
            <a:ext cx="131445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Францисканцы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Орден основан в 1203 году Святым </a:t>
            </a:r>
            <a:r>
              <a:rPr lang="ru-RU" dirty="0" err="1" smtClean="0"/>
              <a:t>Фанциском</a:t>
            </a:r>
            <a:r>
              <a:rPr lang="ru-RU" dirty="0" smtClean="0"/>
              <a:t> Ассизским  с целью проповеди любви к ближнему, кротости, бедности.</a:t>
            </a:r>
          </a:p>
          <a:p>
            <a:r>
              <a:rPr lang="ru-RU" dirty="0" smtClean="0"/>
              <a:t>Устав ордена предписывал безусловную бедность, проповедь, уход за больными, послушание Папе.</a:t>
            </a:r>
            <a:endParaRPr lang="ru-RU" dirty="0"/>
          </a:p>
        </p:txBody>
      </p:sp>
      <p:pic>
        <p:nvPicPr>
          <p:cNvPr id="6" name="Содержимое 5" descr="францис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8775" y="1524000"/>
            <a:ext cx="357808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Францисканцы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Орденское одеяние — темно-коричневая шерстяная ряса, подпоясанная веревкой, к которой привязаны чётки, круглый короткий клобук и сандалии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2643184" cy="479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Доминиканцы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Доминиканский орден был основан Святым </a:t>
            </a:r>
            <a:r>
              <a:rPr lang="ru-RU" dirty="0" err="1" smtClean="0"/>
              <a:t>Домиником</a:t>
            </a:r>
            <a:r>
              <a:rPr lang="ru-RU" dirty="0" smtClean="0"/>
              <a:t> в 1215 году.</a:t>
            </a:r>
          </a:p>
          <a:p>
            <a:r>
              <a:rPr lang="ru-RU" dirty="0" smtClean="0"/>
              <a:t>Основные сферы деятельности доминиканцев — проповедь Евангелия, изучение наук, образование, борьба с ересями, миссионерская деятельность.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9646" y="1785926"/>
            <a:ext cx="38702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Доминиканцы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81168" y="1428736"/>
            <a:ext cx="3576517" cy="499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Символом ордена является собака, которая несёт в пасти горящий факел (</a:t>
            </a:r>
            <a:r>
              <a:rPr lang="ru-RU" i="1" dirty="0" err="1" smtClean="0"/>
              <a:t>Domini</a:t>
            </a:r>
            <a:r>
              <a:rPr lang="ru-RU" i="1" dirty="0" smtClean="0"/>
              <a:t> </a:t>
            </a:r>
            <a:r>
              <a:rPr lang="ru-RU" i="1" dirty="0" err="1" smtClean="0"/>
              <a:t>canes</a:t>
            </a:r>
            <a:r>
              <a:rPr lang="ru-RU" i="1" dirty="0" smtClean="0"/>
              <a:t> - </a:t>
            </a:r>
            <a:r>
              <a:rPr lang="ru-RU" dirty="0" smtClean="0"/>
              <a:t> «Псы Господни»), чтобы выразить двойное назначение ордена: охранять церковь от ереси и просвещать мир проповедью истины.</a:t>
            </a:r>
          </a:p>
          <a:p>
            <a:r>
              <a:rPr lang="ru-RU" dirty="0" smtClean="0"/>
              <a:t>Облачение — белая туника, кожаный пояс с чётками, белая пелерина с капюшоном и чёрный плащ с чёрной пелериной с капюшоном.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Августинцы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Под названием «Августинцы» объединяются несколько монашеских орденов, живущих по общему уставу. Самый старый из этих орденов – </a:t>
            </a:r>
            <a:r>
              <a:rPr lang="ru-RU" dirty="0" err="1" smtClean="0"/>
              <a:t>Августинские</a:t>
            </a:r>
            <a:r>
              <a:rPr lang="ru-RU" dirty="0" smtClean="0"/>
              <a:t> братья – основан в 1256 году римским Папой Александром </a:t>
            </a:r>
            <a:r>
              <a:rPr lang="en-US" dirty="0" smtClean="0"/>
              <a:t>IV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9889" y="1785926"/>
            <a:ext cx="38589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Августинцы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Облачение —чёрная ряса с длинными широкими рукавами, капюшон и кожаный пояс.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9857" y="1524000"/>
            <a:ext cx="29939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307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Нищенствующие монашеские ордены  Средневековья</vt:lpstr>
      <vt:lpstr>Слайд 2</vt:lpstr>
      <vt:lpstr>Слайд 3</vt:lpstr>
      <vt:lpstr>Францисканцы</vt:lpstr>
      <vt:lpstr>Францисканцы</vt:lpstr>
      <vt:lpstr>Доминиканцы</vt:lpstr>
      <vt:lpstr>Доминиканцы</vt:lpstr>
      <vt:lpstr>Августинцы</vt:lpstr>
      <vt:lpstr>Августинцы</vt:lpstr>
      <vt:lpstr>Кармелиты</vt:lpstr>
      <vt:lpstr>Кармелиты</vt:lpstr>
      <vt:lpstr>На этих картинах великого испанского художника Эль Греко изображены Св.Франциск и Св.Доминик. Догадайтесь, где кто.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Нищенствующие монашеские ордена  Средневековья</dc:title>
  <dc:creator>елена</dc:creator>
  <cp:lastModifiedBy>елена</cp:lastModifiedBy>
  <cp:revision>13</cp:revision>
  <dcterms:created xsi:type="dcterms:W3CDTF">2011-10-01T16:25:03Z</dcterms:created>
  <dcterms:modified xsi:type="dcterms:W3CDTF">2011-10-02T08:59:53Z</dcterms:modified>
</cp:coreProperties>
</file>