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5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D6EC-A0E4-4220-AB9D-B426FCA6A214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КРОССВОРД «ПЕРВОНАЧАЛЬНЫЕ ПОНЯТИЯ»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0761" y="4942718"/>
            <a:ext cx="5252120" cy="1415008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Химия 8 класс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МОУ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Объячевская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Майбурова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Анатольевна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195736" cy="21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9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394448" y="34031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41093" y="47917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41093" y="52489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41093" y="61633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68688" y="5683560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373016" y="57061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48503" y="57061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346470" y="57061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27312" y="57061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31640" y="57061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35968" y="5683560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857159" y="388275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8907" y="3870711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352831" y="47917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836765" y="47917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9749" y="479715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45421" y="479715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356672" y="34031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356672" y="38603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356672" y="433995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377685" y="29459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374179" y="340658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373813" y="38603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868688" y="386378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373016" y="38603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863509" y="38773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52831" y="388275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373813" y="154873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878141" y="154840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383601" y="153487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887929" y="153487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882013" y="152432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377685" y="106712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377685" y="152432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377685" y="200560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377685" y="246280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411331" y="252515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915659" y="252515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429240" y="24887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921223" y="24887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385792" y="29459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399352" y="24887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371983" y="200593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392572" y="154873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890120" y="153487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894729" y="23766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935037" y="388670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938361" y="345507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931946" y="2992760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938361" y="253389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402675" y="253389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907003" y="253389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894729" y="69486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915729" y="115206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7926492" y="161949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919347" y="207669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425551" y="43345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453626" y="4821277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8539039" y="5779441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4487229" y="5278477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3957954" y="4821277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5968791" y="481964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78573" y="48282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4982901" y="481964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3459092" y="48282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002065" y="576256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5497737" y="621866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5497737" y="576146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5497737" y="527684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469772" y="48282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8041675" y="5779441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527575" y="577944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7003917" y="576256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508245" y="576256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5993409" y="5757559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7919347" y="0"/>
            <a:ext cx="484632" cy="23766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Стрелка вниз 101"/>
          <p:cNvSpPr/>
          <p:nvPr/>
        </p:nvSpPr>
        <p:spPr>
          <a:xfrm>
            <a:off x="5619819" y="4343903"/>
            <a:ext cx="348972" cy="43297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4" name="Стрелка вниз 103"/>
          <p:cNvSpPr/>
          <p:nvPr/>
        </p:nvSpPr>
        <p:spPr>
          <a:xfrm>
            <a:off x="4471070" y="2979885"/>
            <a:ext cx="263995" cy="4103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5" name="Стрелка вниз 104"/>
          <p:cNvSpPr/>
          <p:nvPr/>
        </p:nvSpPr>
        <p:spPr>
          <a:xfrm>
            <a:off x="1571704" y="3014448"/>
            <a:ext cx="206872" cy="41382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6" name="Стрелка вниз 105"/>
          <p:cNvSpPr/>
          <p:nvPr/>
        </p:nvSpPr>
        <p:spPr>
          <a:xfrm>
            <a:off x="5497737" y="1152064"/>
            <a:ext cx="262893" cy="36128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7" name="Стрелка вниз 106"/>
          <p:cNvSpPr/>
          <p:nvPr/>
        </p:nvSpPr>
        <p:spPr>
          <a:xfrm>
            <a:off x="2567137" y="683148"/>
            <a:ext cx="242316" cy="3722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468268" y="1647284"/>
            <a:ext cx="413745" cy="21128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Стрелка вправо 107"/>
          <p:cNvSpPr/>
          <p:nvPr/>
        </p:nvSpPr>
        <p:spPr>
          <a:xfrm>
            <a:off x="443419" y="4012300"/>
            <a:ext cx="413745" cy="20600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09" name="Стрелка вправо 108"/>
          <p:cNvSpPr/>
          <p:nvPr/>
        </p:nvSpPr>
        <p:spPr>
          <a:xfrm>
            <a:off x="-17186" y="4885490"/>
            <a:ext cx="455161" cy="32550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Стрелка вправо 109"/>
          <p:cNvSpPr/>
          <p:nvPr/>
        </p:nvSpPr>
        <p:spPr>
          <a:xfrm>
            <a:off x="3068216" y="4906116"/>
            <a:ext cx="401808" cy="22847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Стрелка вправо 110"/>
          <p:cNvSpPr/>
          <p:nvPr/>
        </p:nvSpPr>
        <p:spPr>
          <a:xfrm>
            <a:off x="455162" y="5706155"/>
            <a:ext cx="390260" cy="3018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Стрелка вправо 111"/>
          <p:cNvSpPr/>
          <p:nvPr/>
        </p:nvSpPr>
        <p:spPr>
          <a:xfrm>
            <a:off x="4596724" y="5900342"/>
            <a:ext cx="380417" cy="215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Стрелка вправо 112"/>
          <p:cNvSpPr/>
          <p:nvPr/>
        </p:nvSpPr>
        <p:spPr>
          <a:xfrm>
            <a:off x="3957954" y="2595996"/>
            <a:ext cx="413745" cy="2426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0394" y="118832"/>
            <a:ext cx="7440117" cy="5760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Создатель атомно-молекулярного учения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436" y="115344"/>
            <a:ext cx="7518503" cy="701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Вещество, состоящее из атомов одного вида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0395" y="118832"/>
            <a:ext cx="7041358" cy="795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Наименьшая химически  неделимая частица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8906" y="118832"/>
            <a:ext cx="5372339" cy="696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Условная запись вещества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067" y="53834"/>
            <a:ext cx="6135010" cy="614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Физическое свойство вещества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4688" y="59416"/>
            <a:ext cx="5982541" cy="6090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Физическое свойство вещества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23673" y="52250"/>
            <a:ext cx="4884572" cy="579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Химическая посуда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4595" y="33053"/>
            <a:ext cx="4163358" cy="6354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Признак вещества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8852" y="33054"/>
            <a:ext cx="6944444" cy="6500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Наименьшая частица вещества, обладающая свойствами данного вещества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78576" y="118832"/>
            <a:ext cx="4977505" cy="5129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Наука о веществах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5162" y="59416"/>
            <a:ext cx="6796591" cy="6354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Явление, при котором образуются новые вещества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7585" y="26124"/>
            <a:ext cx="6894868" cy="6317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Вещество, состоящее из атомов разного вида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6743" y="26124"/>
            <a:ext cx="5372338" cy="6527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Что изучает химия?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5148" y="61554"/>
            <a:ext cx="4141479" cy="6333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animationfeulahner1zp2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4774" y="2715816"/>
            <a:ext cx="2662320" cy="196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00"/>
                            </p:stCondLst>
                            <p:childTnLst>
                              <p:par>
                                <p:cTn id="1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00"/>
                            </p:stCondLst>
                            <p:childTnLst>
                              <p:par>
                                <p:cTn id="2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000"/>
                            </p:stCondLst>
                            <p:childTnLst>
                              <p:par>
                                <p:cTn id="2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00"/>
                            </p:stCondLst>
                            <p:childTnLst>
                              <p:par>
                                <p:cTn id="2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000"/>
                            </p:stCondLst>
                            <p:childTnLst>
                              <p:par>
                                <p:cTn id="2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500"/>
                            </p:stCondLst>
                            <p:childTnLst>
                              <p:par>
                                <p:cTn id="3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000"/>
                            </p:stCondLst>
                            <p:childTnLst>
                              <p:par>
                                <p:cTn id="3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4000"/>
                            </p:stCondLst>
                            <p:childTnLst>
                              <p:par>
                                <p:cTn id="3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0"/>
                            </p:stCondLst>
                            <p:childTnLst>
                              <p:par>
                                <p:cTn id="3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500"/>
                            </p:stCondLst>
                            <p:childTnLst>
                              <p:par>
                                <p:cTn id="3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000"/>
                            </p:stCondLst>
                            <p:childTnLst>
                              <p:par>
                                <p:cTn id="3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500"/>
                            </p:stCondLst>
                            <p:childTnLst>
                              <p:par>
                                <p:cTn id="3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000"/>
                            </p:stCondLst>
                            <p:childTnLst>
                              <p:par>
                                <p:cTn id="3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500"/>
                            </p:stCondLst>
                            <p:childTnLst>
                              <p:par>
                                <p:cTn id="3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000"/>
                            </p:stCondLst>
                            <p:childTnLst>
                              <p:par>
                                <p:cTn id="3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"/>
                            </p:stCondLst>
                            <p:childTnLst>
                              <p:par>
                                <p:cTn id="4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00"/>
                            </p:stCondLst>
                            <p:childTnLst>
                              <p:par>
                                <p:cTn id="4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500"/>
                            </p:stCondLst>
                            <p:childTnLst>
                              <p:par>
                                <p:cTn id="4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2000"/>
                            </p:stCondLst>
                            <p:childTnLst>
                              <p:par>
                                <p:cTn id="4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2500"/>
                            </p:stCondLst>
                            <p:childTnLst>
                              <p:par>
                                <p:cTn id="4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00"/>
                            </p:stCondLst>
                            <p:childTnLst>
                              <p:par>
                                <p:cTn id="4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000"/>
                            </p:stCondLst>
                            <p:childTnLst>
                              <p:par>
                                <p:cTn id="4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500"/>
                            </p:stCondLst>
                            <p:childTnLst>
                              <p:par>
                                <p:cTn id="4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500"/>
                            </p:stCondLst>
                            <p:childTnLst>
                              <p:par>
                                <p:cTn id="4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"/>
                            </p:stCondLst>
                            <p:childTnLst>
                              <p:par>
                                <p:cTn id="4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000"/>
                            </p:stCondLst>
                            <p:childTnLst>
                              <p:par>
                                <p:cTn id="4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2000"/>
                            </p:stCondLst>
                            <p:childTnLst>
                              <p:par>
                                <p:cTn id="5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2500"/>
                            </p:stCondLst>
                            <p:childTnLst>
                              <p:par>
                                <p:cTn id="5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3500"/>
                            </p:stCondLst>
                            <p:childTnLst>
                              <p:par>
                                <p:cTn id="5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00"/>
                            </p:stCondLst>
                            <p:childTnLst>
                              <p:par>
                                <p:cTn id="5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000"/>
                            </p:stCondLst>
                            <p:childTnLst>
                              <p:par>
                                <p:cTn id="5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500"/>
                            </p:stCondLst>
                            <p:childTnLst>
                              <p:par>
                                <p:cTn id="5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2000"/>
                            </p:stCondLst>
                            <p:childTnLst>
                              <p:par>
                                <p:cTn id="5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4000"/>
                            </p:stCondLst>
                            <p:childTnLst>
                              <p:par>
                                <p:cTn id="5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video>
              <p:cMediaNode vol="80000" showWhenStopped="0">
                <p:cTn id="566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3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build="allAtOnce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Салют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://images.yandex.ru/yandsearch?text=%D1%81%D0%B0%D0%BB%D1%8E%D1%82%20%D0%B0%D0%BD%D0%B8%D0%BC%D0%B0%D1%88%D0%BA%D0%B0&amp;noreask=1&amp;img_url=img159.imageshack.us%2Fimg159%2F9586%2Fanimationfeulahner1zp2.gif&amp;pos=5&amp;rpt=simage&amp;lr=19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3733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Учебники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://images.yandex.ru/yandsearch?text=%D1%83%D1%87%D0%B5%D0%B1%D0%BD%D0%B8%D0%BA%D0%B8%20%D0%BA%D0%B0%D1%80%D1%82%D0%B8%D0%BD%D0%BA%D0%B0&amp;noreask=1&amp;img_url=www.art-apple.ru%2Falbums%2Fvector-school%2Fschoolbooks.jpg&amp;pos=11&amp;rpt=simage&amp;lr=19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4-20</Template>
  <TotalTime>278</TotalTime>
  <Words>201</Words>
  <Application>Microsoft Office PowerPoint</Application>
  <PresentationFormat>Экран (4:3)</PresentationFormat>
  <Paragraphs>108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4-20</vt:lpstr>
      <vt:lpstr>КРОССВОРД «ПЕРВОНАЧАЛЬНЫЕ ПОНЯТИЯ»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«ПЕРВОНАЧАЛЬНЫЕ ПОНЯТИЯ»</dc:title>
  <dc:creator>Наталья</dc:creator>
  <cp:lastModifiedBy>Наталья</cp:lastModifiedBy>
  <cp:revision>26</cp:revision>
  <dcterms:created xsi:type="dcterms:W3CDTF">2012-09-08T20:34:35Z</dcterms:created>
  <dcterms:modified xsi:type="dcterms:W3CDTF">2012-09-09T11:12:34Z</dcterms:modified>
</cp:coreProperties>
</file>