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 ОРГАНИЗАЦИИ РАБОТЫ С ОБУЧАЮЩИМИСЯ,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ИМЕЮЩИМИ НАРУШЕНИЯ ЗРЕНИЯ, В ОБЩЕОБРАЗОВАТЕЛЬНОМ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УЧРЕЖДЕНИИ</a:t>
            </a:r>
          </a:p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Выполнил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учитель – дефектолог МБОУ СОШ № 12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города Смоленска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Кирсанова Н. С</a:t>
            </a:r>
          </a:p>
          <a:p>
            <a:pPr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Использование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технических средств обучения (ТСО) значительно повышает наглядность и полноту информации об изучаемом объекте или явлении, привлекает интерес и облегчает восприятие. Однако важно сохранить устойчивый уровень работоспособности учащихся на протяжении всего урока, в связи с чем рекомендуется использовать просмотр диафильмов, диапозитивов в 1 - 2-х классах - 7 - 10 мин., 3 - 4-х классах - 15 мин.; просмотр кинофильмов - 15 - 20 мин., телепередач в 1 - 2-х классах - 10 мин., 3 - 4-х классах - 15 мин.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Перед учителями классов охраны зрения  ставятся следующие задачи: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Учебно-физкультурные, оздоровительные мероприятия в классах проводятся по принципу ограничения зрительного напряжения и усиления слуховой нагрузки;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Трудовое воспитание у детей с близорукостью  не должно сопровождаться длительностью зрительной нагрузки (лепка, рисование);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Рассаживать детей надо сообразно с их диагнозами. За первые столы необходимо сажать детей, страдающих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амблиопией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высокой степени и расходящимся косоглазием, за последние столы – детей с более высокой остротой зрения и сходящимся косоглазием.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занятий традиционная физкультминутка должна дополняться упражнениями          для снятия зрительной нагрузки.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Осуществлять контроль за правильной посадкой, ношением очков;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Ограничить просмотр телепередач до 30 минут;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Проводить беседы с родителями о режиме отдыха и занятий детей дома;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Каждый учитель, а также родители должны знать и выполнять все рекомендации врача-офтальмолога.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592935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обследования зрения показали, что в общей сложности в общеобразовательных учреждениях около 70% детей имеют глазную патологию разной степени выраженности. Часто глазная патология впервые выявляется при поступлении ребенка в 1-й класс. Основным видом помощи обучающимся в общеобразовательных учреждениях детям является очковая коррекция. Однако эта мера не решает проблемы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связи с этим назрела необходимость открытия коррекционных классов в общеобразовательных учреждениях.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8229600" cy="621510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классы могут приниматься слабовидящие дети с остротой зрения от 0,05 до 0,4 на лучше видящем глазу с переносимой коррекцией. При этом учитываются состояние других зрительных функций, форма и течение патологического процесса. Также могут быть приняты дети с более высокой остротой зрения при прогрессирующих или частично рецидивирующих заболеваниях, при наличии астенических явлений, возникающих при чтении и письме на близком расстоянии. Кроме того, в эти классы могут быть приняты дети с косоглазием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амблиопией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имеющие более высокую остроту зрения (0,4), для продолжения лечения зрения.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</a:t>
            </a:r>
            <a:r>
              <a:rPr lang="ru-RU" dirty="0" smtClean="0"/>
              <a:t>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коррекционных классов общеобразовательных учреждений является обеспечение полноценного образования обучающихся на основе индивидуально-ориентированной педагогической, психологической, медицинской и специальной коррекционной помощи обучающимися с нарушениями зрения.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14366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данных классах решаются следующие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психолого-диагностическое изучение обучающихся;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специальное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форм взаимодействия коллектива специалистов (тифлопедагога, логопеда,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дефектолога, врача);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разработка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индивидуальных коррекционных программ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специалистами;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организация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анализ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полученных результатов работы по интеграции обучающихся в традиционные формы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Коррекционная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строится с учетом того, что ребенок с нарушениями зрения должен обучаться в комфортном психологическом климате, все учебные предметы должны иметь коррекционную направленность. А также необходимо учитывать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комплексное воздействие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ребенка с целью преодоления негативных тенденций развития.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Подобная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должна носить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общеразвивающий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характер: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повышать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уровень общего, сенсорного и интеллектуального развития, корригировать зрительно-моторные и оптико-пространственные нарушения общей и мелкой моторики и т.п.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0079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методическими принципами построения содержания учебного материала в классах для обучающихся с нарушениями зрения могут быть: </a:t>
            </a: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1) усиление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роли практической направленности изучаемого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материала; 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2)   опора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 жизненный опыт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ребенка; 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 соблюдение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определении объема изучаемого материала принципа необходимости 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достаточности; 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4) введение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содержание учебных программ коррекционных разделов, предусматривающих активизацию познавательной деятельности, формирование значимых для школы функций, необходимых при решении учебных задач.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/>
              <a:t>    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Основным принципом учебного процесса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классах с нарушениями зрения являются некоторые ограничения зрительной нагрузки, увеличение нагрузки на слуховой анализатор в сочетании с большей физической активностью.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678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13</cp:revision>
  <dcterms:created xsi:type="dcterms:W3CDTF">2012-12-03T17:28:08Z</dcterms:created>
  <dcterms:modified xsi:type="dcterms:W3CDTF">2012-12-03T19:54:57Z</dcterms:modified>
</cp:coreProperties>
</file>