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3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1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1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4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5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1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5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6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7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B06B-1DB6-4607-BD89-A5CC65F842F2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D8B8-E7D5-4AD1-8498-82A003A0E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9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8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3322786" cy="418207"/>
          </a:xfrm>
        </p:spPr>
        <p:txBody>
          <a:bodyPr>
            <a:normAutofit fontScale="90000"/>
          </a:bodyPr>
          <a:lstStyle/>
          <a:p>
            <a:endParaRPr lang="ru-RU" sz="4000" dirty="0" smtClean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549275"/>
            <a:ext cx="4895850" cy="5832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It is a little yellow chick</a:t>
            </a:r>
          </a:p>
          <a:p>
            <a:pPr eaLnBrk="1" hangingPunct="1">
              <a:buFontTx/>
              <a:buNone/>
            </a:pPr>
            <a:r>
              <a:rPr lang="ru-RU" sz="3600" smtClean="0"/>
              <a:t>[</a:t>
            </a:r>
            <a:r>
              <a:rPr lang="en-US" sz="3600" smtClean="0"/>
              <a:t>it iz </a:t>
            </a:r>
            <a:r>
              <a:rPr lang="ru-RU" sz="3600" smtClean="0"/>
              <a:t>ə</a:t>
            </a:r>
            <a:r>
              <a:rPr lang="en-US" sz="3600" smtClean="0"/>
              <a:t> litl jel</a:t>
            </a:r>
            <a:r>
              <a:rPr lang="ru-RU" sz="3600" smtClean="0"/>
              <a:t>ə</a:t>
            </a:r>
            <a:r>
              <a:rPr lang="en-US" sz="3600" smtClean="0"/>
              <a:t>u tʃik</a:t>
            </a:r>
            <a:r>
              <a:rPr lang="ru-RU" sz="3600" smtClean="0"/>
              <a:t>]</a:t>
            </a:r>
            <a:endParaRPr lang="en-US" sz="3600" smtClean="0"/>
          </a:p>
          <a:p>
            <a:pPr eaLnBrk="1" hangingPunct="1">
              <a:buFontTx/>
              <a:buNone/>
            </a:pPr>
            <a:r>
              <a:rPr lang="en-US" sz="3600" smtClean="0"/>
              <a:t>It can not run fast.</a:t>
            </a:r>
          </a:p>
          <a:p>
            <a:pPr eaLnBrk="1" hangingPunct="1">
              <a:buFontTx/>
              <a:buNone/>
            </a:pPr>
            <a:r>
              <a:rPr lang="ru-RU" sz="3600" smtClean="0"/>
              <a:t>[</a:t>
            </a:r>
            <a:r>
              <a:rPr lang="en-US" sz="3600" smtClean="0"/>
              <a:t>it k</a:t>
            </a:r>
            <a:r>
              <a:rPr lang="ru-RU" sz="3600" smtClean="0"/>
              <a:t>æ</a:t>
            </a:r>
            <a:r>
              <a:rPr lang="en-US" sz="3600" smtClean="0"/>
              <a:t>n n</a:t>
            </a:r>
            <a:r>
              <a:rPr lang="ru-RU" sz="3600" smtClean="0"/>
              <a:t>ɔ</a:t>
            </a:r>
            <a:r>
              <a:rPr lang="en-US" sz="3600" smtClean="0"/>
              <a:t>t r</a:t>
            </a:r>
            <a:r>
              <a:rPr lang="ru-RU" sz="3600" smtClean="0"/>
              <a:t>ʌ</a:t>
            </a:r>
            <a:r>
              <a:rPr lang="en-US" sz="3600" smtClean="0"/>
              <a:t>n fa:st</a:t>
            </a:r>
            <a:r>
              <a:rPr lang="ru-RU" sz="3600" smtClean="0"/>
              <a:t>]</a:t>
            </a:r>
            <a:endParaRPr lang="en-US" sz="3600" smtClean="0"/>
          </a:p>
          <a:p>
            <a:pPr eaLnBrk="1" hangingPunct="1">
              <a:buFontTx/>
              <a:buNone/>
            </a:pPr>
            <a:r>
              <a:rPr lang="en-US" sz="3600" smtClean="0"/>
              <a:t>It can not fly</a:t>
            </a:r>
          </a:p>
          <a:p>
            <a:pPr eaLnBrk="1" hangingPunct="1">
              <a:buFontTx/>
              <a:buNone/>
            </a:pPr>
            <a:r>
              <a:rPr lang="ru-RU" sz="3600" smtClean="0"/>
              <a:t>[</a:t>
            </a:r>
            <a:r>
              <a:rPr lang="en-US" sz="3600" smtClean="0"/>
              <a:t>it k</a:t>
            </a:r>
            <a:r>
              <a:rPr lang="ru-RU" sz="3600" smtClean="0"/>
              <a:t>æ</a:t>
            </a:r>
            <a:r>
              <a:rPr lang="en-US" sz="3600" smtClean="0"/>
              <a:t>n n</a:t>
            </a:r>
            <a:r>
              <a:rPr lang="ru-RU" sz="3600" smtClean="0"/>
              <a:t>ɔ</a:t>
            </a:r>
            <a:r>
              <a:rPr lang="en-US" sz="3600" smtClean="0"/>
              <a:t>t flai</a:t>
            </a:r>
            <a:r>
              <a:rPr lang="ru-RU" sz="3600" smtClean="0"/>
              <a:t>]</a:t>
            </a:r>
            <a:endParaRPr lang="en-US" sz="3600" smtClean="0"/>
          </a:p>
          <a:p>
            <a:pPr eaLnBrk="1" hangingPunct="1">
              <a:buFontTx/>
              <a:buNone/>
            </a:pPr>
            <a:r>
              <a:rPr lang="en-US" sz="3600" smtClean="0"/>
              <a:t>It can not swim.</a:t>
            </a:r>
          </a:p>
          <a:p>
            <a:pPr eaLnBrk="1" hangingPunct="1">
              <a:buFontTx/>
              <a:buNone/>
            </a:pPr>
            <a:r>
              <a:rPr lang="ru-RU" sz="3600" smtClean="0"/>
              <a:t>[</a:t>
            </a:r>
            <a:r>
              <a:rPr lang="en-US" sz="3600" smtClean="0"/>
              <a:t>it k</a:t>
            </a:r>
            <a:r>
              <a:rPr lang="ru-RU" sz="3600" smtClean="0"/>
              <a:t>æ</a:t>
            </a:r>
            <a:r>
              <a:rPr lang="en-US" sz="3600" smtClean="0"/>
              <a:t>n n</a:t>
            </a:r>
            <a:r>
              <a:rPr lang="ru-RU" sz="3600" smtClean="0"/>
              <a:t>ɔ</a:t>
            </a:r>
            <a:r>
              <a:rPr lang="en-US" sz="3600" smtClean="0"/>
              <a:t>t swim</a:t>
            </a:r>
            <a:r>
              <a:rPr lang="ru-RU" sz="3600" smtClean="0"/>
              <a:t>]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549275"/>
            <a:ext cx="4032250" cy="5832475"/>
          </a:xfrm>
        </p:spPr>
      </p:pic>
    </p:spTree>
    <p:extLst>
      <p:ext uri="{BB962C8B-B14F-4D97-AF65-F5344CB8AC3E}">
        <p14:creationId xmlns:p14="http://schemas.microsoft.com/office/powerpoint/2010/main" val="36913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This is a farm</a:t>
            </a:r>
            <a:r>
              <a:rPr lang="en-US" sz="4000" b="1" smtClean="0"/>
              <a:t> </a:t>
            </a:r>
            <a:br>
              <a:rPr lang="en-US" sz="4000" b="1" smtClean="0"/>
            </a:br>
            <a:r>
              <a:rPr lang="en-US" sz="4000" smtClean="0"/>
              <a:t>[</a:t>
            </a:r>
            <a:r>
              <a:rPr lang="ru-RU" sz="4000" smtClean="0"/>
              <a:t>ð</a:t>
            </a:r>
            <a:r>
              <a:rPr lang="en-US" sz="4000" smtClean="0"/>
              <a:t>is iz </a:t>
            </a:r>
            <a:r>
              <a:rPr lang="ru-RU" sz="4000" smtClean="0"/>
              <a:t>ə </a:t>
            </a:r>
            <a:r>
              <a:rPr lang="en-US" sz="4000" smtClean="0"/>
              <a:t>fa:m]</a:t>
            </a:r>
            <a:r>
              <a:rPr lang="ru-RU" sz="4000" smtClean="0"/>
              <a:t>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3" y="1627188"/>
            <a:ext cx="7559675" cy="10101262"/>
          </a:xfrm>
        </p:spPr>
      </p:pic>
    </p:spTree>
    <p:extLst>
      <p:ext uri="{BB962C8B-B14F-4D97-AF65-F5344CB8AC3E}">
        <p14:creationId xmlns:p14="http://schemas.microsoft.com/office/powerpoint/2010/main" val="205479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smtClean="0"/>
              <a:t>Who lives on a farm?</a:t>
            </a:r>
            <a:br>
              <a:rPr lang="en-US" smtClean="0"/>
            </a:br>
            <a:r>
              <a:rPr lang="en-US" smtClean="0"/>
              <a:t>[hu: livz </a:t>
            </a:r>
            <a:r>
              <a:rPr lang="ru-RU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ɔ</a:t>
            </a:r>
            <a:r>
              <a:rPr lang="en-US" smtClean="0"/>
              <a:t>n </a:t>
            </a:r>
            <a:r>
              <a:rPr lang="ru-RU" smtClean="0"/>
              <a:t>ə </a:t>
            </a:r>
            <a:r>
              <a:rPr lang="en-US" smtClean="0"/>
              <a:t>fa:m]</a:t>
            </a:r>
            <a:r>
              <a:rPr lang="ru-RU" sz="4000" smtClean="0"/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sz="3200" smtClean="0"/>
          </a:p>
        </p:txBody>
      </p:sp>
    </p:spTree>
    <p:extLst>
      <p:ext uri="{BB962C8B-B14F-4D97-AF65-F5344CB8AC3E}">
        <p14:creationId xmlns:p14="http://schemas.microsoft.com/office/powerpoint/2010/main" val="35029556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cow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[ə </a:t>
            </a:r>
            <a:r>
              <a:rPr lang="en-US" dirty="0" err="1" smtClean="0"/>
              <a:t>kau</a:t>
            </a:r>
            <a:r>
              <a:rPr lang="ru-RU" dirty="0" smtClean="0"/>
              <a:t> ] </a:t>
            </a:r>
            <a:endParaRPr lang="ru-RU" dirty="0" smtClean="0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484313"/>
            <a:ext cx="4176712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4000" dirty="0" smtClean="0"/>
              <a:t>It can run fast.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4000" dirty="0" smtClean="0"/>
              <a:t>[</a:t>
            </a:r>
            <a:r>
              <a:rPr lang="en-US" sz="4000" dirty="0" smtClean="0"/>
              <a:t>it k</a:t>
            </a:r>
            <a:r>
              <a:rPr lang="ru-RU" sz="4000" dirty="0" smtClean="0"/>
              <a:t>æ</a:t>
            </a:r>
            <a:r>
              <a:rPr lang="en-US" sz="4000" dirty="0" smtClean="0"/>
              <a:t>n r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ʌ</a:t>
            </a:r>
            <a:r>
              <a:rPr lang="en-US" sz="4000" dirty="0" smtClean="0"/>
              <a:t>n </a:t>
            </a:r>
            <a:r>
              <a:rPr lang="en-US" sz="4000" dirty="0" err="1" smtClean="0"/>
              <a:t>fa:st</a:t>
            </a:r>
            <a:r>
              <a:rPr lang="ru-RU" sz="4000" dirty="0" smtClean="0"/>
              <a:t>] </a:t>
            </a:r>
            <a:endParaRPr lang="en-US" sz="4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4000" dirty="0" smtClean="0"/>
              <a:t>It gives milk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4000" dirty="0" smtClean="0"/>
              <a:t>[</a:t>
            </a:r>
            <a:r>
              <a:rPr lang="en-US" sz="4000" dirty="0" smtClean="0"/>
              <a:t>it </a:t>
            </a:r>
            <a:r>
              <a:rPr lang="en-US" sz="4000" dirty="0" err="1" smtClean="0"/>
              <a:t>givz</a:t>
            </a:r>
            <a:r>
              <a:rPr lang="en-US" sz="4000" dirty="0" smtClean="0"/>
              <a:t> milk</a:t>
            </a:r>
            <a:r>
              <a:rPr lang="ru-RU" sz="4000" dirty="0" smtClean="0"/>
              <a:t>] </a:t>
            </a:r>
            <a:endParaRPr lang="en-US" sz="4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4000" dirty="0" smtClean="0"/>
              <a:t>It cannot fly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4000" dirty="0" smtClean="0"/>
              <a:t>[</a:t>
            </a:r>
            <a:r>
              <a:rPr lang="en-US" sz="4000" dirty="0" smtClean="0"/>
              <a:t>it k</a:t>
            </a:r>
            <a:r>
              <a:rPr lang="ru-RU" sz="4000" dirty="0" smtClean="0"/>
              <a:t>æ</a:t>
            </a:r>
            <a:r>
              <a:rPr lang="en-US" sz="4000" dirty="0" smtClean="0"/>
              <a:t>n </a:t>
            </a:r>
            <a:r>
              <a:rPr lang="en-US" sz="4000" dirty="0" err="1" smtClean="0"/>
              <a:t>n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ɔ</a:t>
            </a:r>
            <a:r>
              <a:rPr lang="en-US" sz="4000" dirty="0" smtClean="0"/>
              <a:t>t </a:t>
            </a:r>
            <a:r>
              <a:rPr lang="en-US" sz="4000" dirty="0" err="1" smtClean="0"/>
              <a:t>flai</a:t>
            </a:r>
            <a:r>
              <a:rPr lang="ru-RU" sz="4000" dirty="0" smtClean="0"/>
              <a:t>]</a:t>
            </a:r>
            <a:endParaRPr lang="en-US" sz="40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5388" y="2971800"/>
            <a:ext cx="2562225" cy="1781175"/>
          </a:xfrm>
          <a:noFill/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916113"/>
            <a:ext cx="46609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horse</a:t>
            </a:r>
            <a:r>
              <a:rPr lang="ru-RU" dirty="0" smtClean="0"/>
              <a:t>[ə </a:t>
            </a:r>
            <a:r>
              <a:rPr lang="en-US" dirty="0" smtClean="0"/>
              <a:t>h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ɔ</a:t>
            </a:r>
            <a:r>
              <a:rPr lang="ru-RU" dirty="0" smtClean="0"/>
              <a:t>:</a:t>
            </a:r>
            <a:r>
              <a:rPr lang="en-US" dirty="0" smtClean="0"/>
              <a:t>s</a:t>
            </a:r>
            <a:r>
              <a:rPr lang="ru-RU" dirty="0" smtClean="0"/>
              <a:t>] </a:t>
            </a:r>
            <a:endParaRPr lang="ru-RU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557338"/>
            <a:ext cx="3970338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 smtClean="0"/>
              <a:t>It can run fast.</a:t>
            </a:r>
          </a:p>
          <a:p>
            <a:pPr marL="0" indent="0" eaLnBrk="1" hangingPunct="1">
              <a:buFontTx/>
              <a:buNone/>
            </a:pPr>
            <a:r>
              <a:rPr lang="ru-RU" sz="4000" smtClean="0"/>
              <a:t>[</a:t>
            </a:r>
            <a:r>
              <a:rPr lang="en-US" sz="4000" smtClean="0"/>
              <a:t>it k</a:t>
            </a:r>
            <a:r>
              <a:rPr lang="ru-RU" sz="4000" smtClean="0"/>
              <a:t>æ</a:t>
            </a:r>
            <a:r>
              <a:rPr lang="en-US" sz="4000" smtClean="0"/>
              <a:t>n r</a:t>
            </a:r>
            <a:r>
              <a:rPr lang="ru-RU" sz="4000" smtClean="0"/>
              <a:t>ʌ</a:t>
            </a:r>
            <a:r>
              <a:rPr lang="en-US" sz="4000" smtClean="0"/>
              <a:t>n fa:st</a:t>
            </a:r>
            <a:r>
              <a:rPr lang="ru-RU" sz="4000" smtClean="0"/>
              <a:t>]</a:t>
            </a:r>
            <a:endParaRPr lang="en-US" sz="4000" smtClean="0"/>
          </a:p>
          <a:p>
            <a:pPr marL="0" indent="0" eaLnBrk="1" hangingPunct="1">
              <a:buFontTx/>
              <a:buNone/>
            </a:pPr>
            <a:r>
              <a:rPr lang="en-US" sz="4000" smtClean="0"/>
              <a:t>It can swim.</a:t>
            </a:r>
          </a:p>
          <a:p>
            <a:pPr marL="0" indent="0" eaLnBrk="1" hangingPunct="1">
              <a:buFontTx/>
              <a:buNone/>
            </a:pPr>
            <a:r>
              <a:rPr lang="ru-RU" sz="4000" smtClean="0"/>
              <a:t>[</a:t>
            </a:r>
            <a:r>
              <a:rPr lang="en-US" sz="4000" smtClean="0"/>
              <a:t>it k</a:t>
            </a:r>
            <a:r>
              <a:rPr lang="ru-RU" sz="4000" smtClean="0"/>
              <a:t>æ</a:t>
            </a:r>
            <a:r>
              <a:rPr lang="en-US" sz="4000" smtClean="0"/>
              <a:t>n swim</a:t>
            </a:r>
            <a:r>
              <a:rPr lang="ru-RU" sz="4000" smtClean="0"/>
              <a:t>]</a:t>
            </a:r>
            <a:endParaRPr lang="en-US" sz="4000" smtClean="0"/>
          </a:p>
          <a:p>
            <a:pPr marL="0" indent="0" eaLnBrk="1" hangingPunct="1">
              <a:buFontTx/>
              <a:buNone/>
            </a:pPr>
            <a:r>
              <a:rPr lang="en-US" sz="4000" smtClean="0"/>
              <a:t>It cannot fly</a:t>
            </a:r>
          </a:p>
          <a:p>
            <a:pPr marL="0" indent="0" eaLnBrk="1" hangingPunct="1">
              <a:buFontTx/>
              <a:buNone/>
            </a:pPr>
            <a:r>
              <a:rPr lang="ru-RU" sz="4000" smtClean="0"/>
              <a:t>[</a:t>
            </a:r>
            <a:r>
              <a:rPr lang="en-US" sz="4000" smtClean="0"/>
              <a:t>it k</a:t>
            </a:r>
            <a:r>
              <a:rPr lang="ru-RU" sz="4000" smtClean="0"/>
              <a:t>æ</a:t>
            </a:r>
            <a:r>
              <a:rPr lang="en-US" sz="4000" smtClean="0"/>
              <a:t>n n</a:t>
            </a:r>
            <a:r>
              <a:rPr lang="ru-RU" sz="4000" smtClean="0"/>
              <a:t>ɔ</a:t>
            </a:r>
            <a:r>
              <a:rPr lang="en-US" sz="4000" smtClean="0"/>
              <a:t>t flai</a:t>
            </a:r>
            <a:r>
              <a:rPr lang="ru-RU" sz="4000" smtClean="0"/>
              <a:t>]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752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pig </a:t>
            </a:r>
            <a:r>
              <a:rPr lang="ru-RU" dirty="0" smtClean="0"/>
              <a:t>[ə </a:t>
            </a:r>
            <a:r>
              <a:rPr lang="en-US" dirty="0" smtClean="0"/>
              <a:t>pig</a:t>
            </a:r>
            <a:r>
              <a:rPr lang="ru-RU" dirty="0" smtClean="0"/>
              <a:t>] </a:t>
            </a:r>
            <a:endParaRPr lang="ru-RU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92250"/>
            <a:ext cx="4176713" cy="4176713"/>
          </a:xfrm>
        </p:spPr>
      </p:pic>
      <p:sp>
        <p:nvSpPr>
          <p:cNvPr id="1177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74763"/>
            <a:ext cx="40386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4000" dirty="0" smtClean="0"/>
              <a:t>It can run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4000" dirty="0" smtClean="0"/>
              <a:t>[</a:t>
            </a:r>
            <a:r>
              <a:rPr lang="en-US" sz="4000" dirty="0" smtClean="0"/>
              <a:t>it k</a:t>
            </a:r>
            <a:r>
              <a:rPr lang="ru-RU" sz="4000" dirty="0" smtClean="0"/>
              <a:t>æ</a:t>
            </a:r>
            <a:r>
              <a:rPr lang="en-US" sz="4000" dirty="0" smtClean="0"/>
              <a:t>n r</a:t>
            </a:r>
            <a:r>
              <a:rPr lang="ru-RU" sz="4000" dirty="0" smtClean="0"/>
              <a:t>ʌ</a:t>
            </a:r>
            <a:r>
              <a:rPr lang="en-US" sz="4000" dirty="0" smtClean="0"/>
              <a:t>n</a:t>
            </a:r>
            <a:r>
              <a:rPr lang="ru-RU" sz="4000" dirty="0" smtClean="0"/>
              <a:t>]</a:t>
            </a:r>
            <a:endParaRPr lang="en-US" sz="4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4000" dirty="0" smtClean="0"/>
              <a:t>It can not swim.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4000" dirty="0" smtClean="0"/>
              <a:t>[</a:t>
            </a:r>
            <a:r>
              <a:rPr lang="en-US" sz="4000" dirty="0" smtClean="0"/>
              <a:t>it k</a:t>
            </a:r>
            <a:r>
              <a:rPr lang="ru-RU" sz="4000" dirty="0" smtClean="0"/>
              <a:t>æ</a:t>
            </a:r>
            <a:r>
              <a:rPr lang="en-US" sz="4000" dirty="0" smtClean="0"/>
              <a:t>n </a:t>
            </a:r>
            <a:r>
              <a:rPr lang="en-US" sz="4000" dirty="0" err="1" smtClean="0"/>
              <a:t>n</a:t>
            </a:r>
            <a:r>
              <a:rPr lang="ru-RU" sz="4000" dirty="0" smtClean="0"/>
              <a:t>ɔ</a:t>
            </a:r>
            <a:r>
              <a:rPr lang="en-US" sz="4000" dirty="0" smtClean="0"/>
              <a:t>t swim</a:t>
            </a:r>
            <a:r>
              <a:rPr lang="ru-RU" sz="4000" dirty="0" smtClean="0"/>
              <a:t>]</a:t>
            </a:r>
            <a:endParaRPr lang="en-US" sz="4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4000" dirty="0" smtClean="0"/>
              <a:t>It cannot flay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4000" dirty="0" smtClean="0"/>
              <a:t>[</a:t>
            </a:r>
            <a:r>
              <a:rPr lang="en-US" sz="4000" dirty="0" smtClean="0"/>
              <a:t>it k</a:t>
            </a:r>
            <a:r>
              <a:rPr lang="ru-RU" sz="4000" dirty="0" smtClean="0"/>
              <a:t>æ</a:t>
            </a:r>
            <a:r>
              <a:rPr lang="en-US" sz="4000" dirty="0" smtClean="0"/>
              <a:t>n </a:t>
            </a:r>
            <a:r>
              <a:rPr lang="en-US" sz="4000" dirty="0" err="1" smtClean="0"/>
              <a:t>n</a:t>
            </a:r>
            <a:r>
              <a:rPr lang="ru-RU" sz="4000" dirty="0" smtClean="0"/>
              <a:t>ɔ</a:t>
            </a:r>
            <a:r>
              <a:rPr lang="en-US" sz="4000" dirty="0" smtClean="0"/>
              <a:t>t </a:t>
            </a:r>
            <a:r>
              <a:rPr lang="en-US" sz="4000" dirty="0" err="1" smtClean="0"/>
              <a:t>flai</a:t>
            </a:r>
            <a:r>
              <a:rPr lang="ru-RU" sz="4000" dirty="0" smtClean="0"/>
              <a:t>]</a:t>
            </a:r>
            <a:endParaRPr lang="en-US" sz="40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8785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dog </a:t>
            </a:r>
            <a:r>
              <a:rPr lang="ru-RU" sz="4000" dirty="0" smtClean="0"/>
              <a:t>[ə </a:t>
            </a:r>
            <a:r>
              <a:rPr lang="en-US" sz="4000" dirty="0" err="1" smtClean="0"/>
              <a:t>d</a:t>
            </a:r>
            <a:r>
              <a:rPr lang="en-US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ɔ</a:t>
            </a:r>
            <a:r>
              <a:rPr lang="en-US" sz="4000" dirty="0" err="1" smtClean="0"/>
              <a:t>g</a:t>
            </a:r>
            <a:r>
              <a:rPr lang="ru-RU" sz="4000" dirty="0" smtClean="0"/>
              <a:t>]</a:t>
            </a:r>
            <a:endParaRPr lang="ru-RU" sz="4000" dirty="0" smtClean="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981075"/>
            <a:ext cx="4038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/>
              <a:t>It can run fast.</a:t>
            </a:r>
          </a:p>
          <a:p>
            <a:pPr eaLnBrk="1" hangingPunct="1">
              <a:buFontTx/>
              <a:buNone/>
            </a:pPr>
            <a:r>
              <a:rPr lang="ru-RU" sz="4000" smtClean="0"/>
              <a:t>[</a:t>
            </a:r>
            <a:r>
              <a:rPr lang="en-US" sz="4000" smtClean="0"/>
              <a:t>it k</a:t>
            </a:r>
            <a:r>
              <a:rPr lang="ru-RU" sz="4000" smtClean="0"/>
              <a:t>æ</a:t>
            </a:r>
            <a:r>
              <a:rPr lang="en-US" sz="4000" smtClean="0"/>
              <a:t>n r</a:t>
            </a:r>
            <a:r>
              <a:rPr lang="ru-RU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ʌ</a:t>
            </a:r>
            <a:r>
              <a:rPr lang="en-US" sz="4000" smtClean="0"/>
              <a:t>n fa:st</a:t>
            </a:r>
            <a:r>
              <a:rPr lang="ru-RU" sz="4000" smtClean="0"/>
              <a:t>]</a:t>
            </a:r>
            <a:endParaRPr lang="en-US" sz="4000" smtClean="0"/>
          </a:p>
          <a:p>
            <a:pPr eaLnBrk="1" hangingPunct="1">
              <a:buFontTx/>
              <a:buNone/>
            </a:pPr>
            <a:r>
              <a:rPr lang="en-US" sz="4000" smtClean="0"/>
              <a:t>It can swim.</a:t>
            </a:r>
          </a:p>
          <a:p>
            <a:pPr eaLnBrk="1" hangingPunct="1">
              <a:buFontTx/>
              <a:buNone/>
            </a:pPr>
            <a:r>
              <a:rPr lang="ru-RU" sz="4000" smtClean="0"/>
              <a:t>[</a:t>
            </a:r>
            <a:r>
              <a:rPr lang="en-US" sz="4000" smtClean="0"/>
              <a:t>it k</a:t>
            </a:r>
            <a:r>
              <a:rPr lang="ru-RU" sz="4000" smtClean="0"/>
              <a:t>æ</a:t>
            </a:r>
            <a:r>
              <a:rPr lang="en-US" sz="4000" smtClean="0"/>
              <a:t>n swim</a:t>
            </a:r>
            <a:r>
              <a:rPr lang="ru-RU" sz="4000" smtClean="0"/>
              <a:t>]</a:t>
            </a:r>
            <a:endParaRPr lang="en-US" sz="4000" smtClean="0"/>
          </a:p>
          <a:p>
            <a:pPr eaLnBrk="1" hangingPunct="1">
              <a:buFontTx/>
              <a:buNone/>
            </a:pPr>
            <a:r>
              <a:rPr lang="en-US" sz="4000" smtClean="0"/>
              <a:t>It cannot flay</a:t>
            </a:r>
          </a:p>
          <a:p>
            <a:pPr eaLnBrk="1" hangingPunct="1">
              <a:buFontTx/>
              <a:buNone/>
            </a:pPr>
            <a:r>
              <a:rPr lang="ru-RU" sz="4000" smtClean="0"/>
              <a:t>[</a:t>
            </a:r>
            <a:r>
              <a:rPr lang="en-US" sz="4000" smtClean="0"/>
              <a:t>it k</a:t>
            </a:r>
            <a:r>
              <a:rPr lang="ru-RU" sz="4000" smtClean="0"/>
              <a:t>æ</a:t>
            </a:r>
            <a:r>
              <a:rPr lang="en-US" sz="4000" smtClean="0"/>
              <a:t>n n</a:t>
            </a:r>
            <a:r>
              <a:rPr lang="ru-RU" sz="4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ɔ</a:t>
            </a:r>
            <a:r>
              <a:rPr lang="en-US" sz="4000" smtClean="0"/>
              <a:t>t flai</a:t>
            </a:r>
            <a:r>
              <a:rPr lang="ru-RU" sz="4000" smtClean="0"/>
              <a:t>]</a:t>
            </a:r>
          </a:p>
          <a:p>
            <a:endParaRPr lang="ru-RU" sz="2800" smtClean="0"/>
          </a:p>
        </p:txBody>
      </p:sp>
      <p:pic>
        <p:nvPicPr>
          <p:cNvPr id="12292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692696"/>
            <a:ext cx="4824413" cy="5903912"/>
          </a:xfrm>
          <a:noFill/>
        </p:spPr>
      </p:pic>
    </p:spTree>
    <p:extLst>
      <p:ext uri="{BB962C8B-B14F-4D97-AF65-F5344CB8AC3E}">
        <p14:creationId xmlns:p14="http://schemas.microsoft.com/office/powerpoint/2010/main" val="18617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 smtClean="0"/>
              <a:t>A rooster </a:t>
            </a:r>
            <a:r>
              <a:rPr lang="ru-RU" dirty="0" smtClean="0"/>
              <a:t>[ə </a:t>
            </a:r>
            <a:r>
              <a:rPr lang="en-US" dirty="0" err="1" smtClean="0"/>
              <a:t>ru:st</a:t>
            </a:r>
            <a:r>
              <a:rPr lang="ru-RU" dirty="0" smtClean="0"/>
              <a:t>ə]</a:t>
            </a:r>
            <a:endParaRPr lang="ru-RU" dirty="0" smtClean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052736"/>
            <a:ext cx="4244851" cy="525598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 smtClean="0"/>
              <a:t>It can run fast.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[</a:t>
            </a:r>
            <a:r>
              <a:rPr lang="en-US" sz="4000" dirty="0" smtClean="0"/>
              <a:t>it k</a:t>
            </a:r>
            <a:r>
              <a:rPr lang="ru-RU" sz="4000" dirty="0" smtClean="0"/>
              <a:t>æ</a:t>
            </a:r>
            <a:r>
              <a:rPr lang="en-US" sz="4000" dirty="0" smtClean="0"/>
              <a:t>n r</a:t>
            </a:r>
            <a:r>
              <a:rPr lang="ru-RU" sz="4000" dirty="0" smtClean="0"/>
              <a:t>ʌ</a:t>
            </a:r>
            <a:r>
              <a:rPr lang="en-US" sz="4000" dirty="0" smtClean="0"/>
              <a:t>n </a:t>
            </a:r>
            <a:r>
              <a:rPr lang="en-US" sz="4000" dirty="0" err="1" smtClean="0"/>
              <a:t>fa:st</a:t>
            </a:r>
            <a:r>
              <a:rPr lang="ru-RU" sz="4000" dirty="0" smtClean="0"/>
              <a:t>]</a:t>
            </a:r>
            <a:endParaRPr lang="en-US" sz="4000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It can fly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[</a:t>
            </a:r>
            <a:r>
              <a:rPr lang="en-US" sz="4000" dirty="0" smtClean="0"/>
              <a:t>it k</a:t>
            </a:r>
            <a:r>
              <a:rPr lang="ru-RU" sz="4000" dirty="0" smtClean="0"/>
              <a:t>æ</a:t>
            </a:r>
            <a:r>
              <a:rPr lang="en-US" sz="4000" dirty="0" smtClean="0"/>
              <a:t>n </a:t>
            </a:r>
            <a:r>
              <a:rPr lang="en-US" sz="4000" dirty="0" err="1" smtClean="0"/>
              <a:t>flai</a:t>
            </a:r>
            <a:r>
              <a:rPr lang="ru-RU" sz="4000" dirty="0" smtClean="0"/>
              <a:t>]</a:t>
            </a:r>
            <a:endParaRPr lang="en-US" sz="4000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It can not swim.</a:t>
            </a:r>
          </a:p>
          <a:p>
            <a:pPr eaLnBrk="1" hangingPunct="1">
              <a:buFontTx/>
              <a:buNone/>
            </a:pPr>
            <a:r>
              <a:rPr lang="ru-RU" sz="4000" dirty="0" smtClean="0"/>
              <a:t>[</a:t>
            </a:r>
            <a:r>
              <a:rPr lang="en-US" sz="4000" dirty="0" smtClean="0"/>
              <a:t>it k</a:t>
            </a:r>
            <a:r>
              <a:rPr lang="ru-RU" sz="4000" dirty="0" smtClean="0"/>
              <a:t>æ</a:t>
            </a:r>
            <a:r>
              <a:rPr lang="en-US" sz="4000" dirty="0" smtClean="0"/>
              <a:t>n </a:t>
            </a:r>
            <a:r>
              <a:rPr lang="en-US" sz="4000" dirty="0" err="1" smtClean="0"/>
              <a:t>n</a:t>
            </a:r>
            <a:r>
              <a:rPr lang="ru-RU" sz="4000" dirty="0" smtClean="0"/>
              <a:t>ɔ</a:t>
            </a:r>
            <a:r>
              <a:rPr lang="en-US" sz="4000" dirty="0" smtClean="0"/>
              <a:t>t swim</a:t>
            </a:r>
            <a:r>
              <a:rPr lang="ru-RU" sz="4000" dirty="0" smtClean="0"/>
              <a:t>]</a:t>
            </a:r>
          </a:p>
          <a:p>
            <a:endParaRPr lang="ru-RU" sz="2800" dirty="0" smtClean="0"/>
          </a:p>
        </p:txBody>
      </p:sp>
      <p:pic>
        <p:nvPicPr>
          <p:cNvPr id="14340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295615"/>
            <a:ext cx="4032895" cy="5229010"/>
          </a:xfrm>
          <a:noFill/>
        </p:spPr>
      </p:pic>
    </p:spTree>
    <p:extLst>
      <p:ext uri="{BB962C8B-B14F-4D97-AF65-F5344CB8AC3E}">
        <p14:creationId xmlns:p14="http://schemas.microsoft.com/office/powerpoint/2010/main" val="16746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hen </a:t>
            </a:r>
            <a:r>
              <a:rPr lang="ru-RU" dirty="0" smtClean="0"/>
              <a:t>[ə </a:t>
            </a:r>
            <a:r>
              <a:rPr lang="en-US" dirty="0" smtClean="0"/>
              <a:t>hen</a:t>
            </a:r>
            <a:r>
              <a:rPr lang="ru-RU" dirty="0" smtClean="0"/>
              <a:t>]</a:t>
            </a:r>
            <a:endParaRPr lang="ru-RU" dirty="0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/>
              <a:t>It can run fast.</a:t>
            </a:r>
          </a:p>
          <a:p>
            <a:pPr eaLnBrk="1" hangingPunct="1">
              <a:buFontTx/>
              <a:buNone/>
            </a:pPr>
            <a:r>
              <a:rPr lang="ru-RU" sz="4000" smtClean="0"/>
              <a:t>[</a:t>
            </a:r>
            <a:r>
              <a:rPr lang="en-US" sz="4000" smtClean="0"/>
              <a:t>it k</a:t>
            </a:r>
            <a:r>
              <a:rPr lang="ru-RU" sz="4000" smtClean="0"/>
              <a:t>æ</a:t>
            </a:r>
            <a:r>
              <a:rPr lang="en-US" sz="4000" smtClean="0"/>
              <a:t>n r</a:t>
            </a:r>
            <a:r>
              <a:rPr lang="ru-RU" sz="4000" smtClean="0"/>
              <a:t>ʌ</a:t>
            </a:r>
            <a:r>
              <a:rPr lang="en-US" sz="4000" smtClean="0"/>
              <a:t>n fa:st</a:t>
            </a:r>
            <a:r>
              <a:rPr lang="ru-RU" sz="4000" smtClean="0"/>
              <a:t>]</a:t>
            </a:r>
            <a:endParaRPr lang="en-US" sz="4000" smtClean="0"/>
          </a:p>
          <a:p>
            <a:pPr eaLnBrk="1" hangingPunct="1">
              <a:buFontTx/>
              <a:buNone/>
            </a:pPr>
            <a:r>
              <a:rPr lang="en-US" sz="4000" smtClean="0"/>
              <a:t>It can fly</a:t>
            </a:r>
          </a:p>
          <a:p>
            <a:pPr eaLnBrk="1" hangingPunct="1">
              <a:buFontTx/>
              <a:buNone/>
            </a:pPr>
            <a:r>
              <a:rPr lang="ru-RU" sz="4000" smtClean="0"/>
              <a:t>[</a:t>
            </a:r>
            <a:r>
              <a:rPr lang="en-US" sz="4000" smtClean="0"/>
              <a:t>it k</a:t>
            </a:r>
            <a:r>
              <a:rPr lang="ru-RU" sz="4000" smtClean="0"/>
              <a:t>æ</a:t>
            </a:r>
            <a:r>
              <a:rPr lang="en-US" sz="4000" smtClean="0"/>
              <a:t>n flai</a:t>
            </a:r>
            <a:r>
              <a:rPr lang="ru-RU" sz="4000" smtClean="0"/>
              <a:t>]</a:t>
            </a:r>
            <a:endParaRPr lang="en-US" sz="4000" smtClean="0"/>
          </a:p>
          <a:p>
            <a:pPr eaLnBrk="1" hangingPunct="1">
              <a:buFontTx/>
              <a:buNone/>
            </a:pPr>
            <a:r>
              <a:rPr lang="en-US" sz="4000" smtClean="0"/>
              <a:t>It can not swim.</a:t>
            </a:r>
          </a:p>
          <a:p>
            <a:pPr eaLnBrk="1" hangingPunct="1">
              <a:buFontTx/>
              <a:buNone/>
            </a:pPr>
            <a:r>
              <a:rPr lang="ru-RU" sz="4000" smtClean="0"/>
              <a:t>[</a:t>
            </a:r>
            <a:r>
              <a:rPr lang="en-US" sz="4000" smtClean="0"/>
              <a:t>it k</a:t>
            </a:r>
            <a:r>
              <a:rPr lang="ru-RU" sz="4000" smtClean="0"/>
              <a:t>æ</a:t>
            </a:r>
            <a:r>
              <a:rPr lang="en-US" sz="4000" smtClean="0"/>
              <a:t>n n</a:t>
            </a:r>
            <a:r>
              <a:rPr lang="ru-RU" sz="4000" smtClean="0"/>
              <a:t>ɔ</a:t>
            </a:r>
            <a:r>
              <a:rPr lang="en-US" sz="4000" smtClean="0"/>
              <a:t>t swim</a:t>
            </a:r>
            <a:r>
              <a:rPr lang="ru-RU" sz="4000" smtClean="0"/>
              <a:t>]</a:t>
            </a:r>
          </a:p>
          <a:p>
            <a:endParaRPr lang="ru-RU" sz="2800" smtClean="0"/>
          </a:p>
        </p:txBody>
      </p:sp>
      <p:pic>
        <p:nvPicPr>
          <p:cNvPr id="16388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114800" cy="4525963"/>
          </a:xfrm>
        </p:spPr>
      </p:pic>
    </p:spTree>
    <p:extLst>
      <p:ext uri="{BB962C8B-B14F-4D97-AF65-F5344CB8AC3E}">
        <p14:creationId xmlns:p14="http://schemas.microsoft.com/office/powerpoint/2010/main" val="36027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342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This is a farm  [ðis iz ə fa:m] </vt:lpstr>
      <vt:lpstr>Who lives on a farm? [hu: livz ɔn ə fa:m] </vt:lpstr>
      <vt:lpstr>A cow [ə kau ] </vt:lpstr>
      <vt:lpstr>A horse[ə hɔ:s] </vt:lpstr>
      <vt:lpstr>A pig [ə pig] </vt:lpstr>
      <vt:lpstr>A dog [ə dɔg]</vt:lpstr>
      <vt:lpstr>A rooster [ə ru:stə]</vt:lpstr>
      <vt:lpstr>A hen [ə hen]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PC_NAIL</dc:creator>
  <cp:lastModifiedBy>PC_NAIL</cp:lastModifiedBy>
  <cp:revision>1</cp:revision>
  <dcterms:created xsi:type="dcterms:W3CDTF">2015-03-14T19:21:11Z</dcterms:created>
  <dcterms:modified xsi:type="dcterms:W3CDTF">2015-03-14T19:29:38Z</dcterms:modified>
</cp:coreProperties>
</file>