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4624" autoAdjust="0"/>
  </p:normalViewPr>
  <p:slideViewPr>
    <p:cSldViewPr>
      <p:cViewPr varScale="1">
        <p:scale>
          <a:sx n="90" d="100"/>
          <a:sy n="90" d="100"/>
        </p:scale>
        <p:origin x="-40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2943-EA7F-4992-8066-06FD8510DF09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7783-3902-40DE-BBFA-E98A9074CF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2943-EA7F-4992-8066-06FD8510DF09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7783-3902-40DE-BBFA-E98A9074C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2943-EA7F-4992-8066-06FD8510DF09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7783-3902-40DE-BBFA-E98A9074C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2943-EA7F-4992-8066-06FD8510DF09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7783-3902-40DE-BBFA-E98A9074C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2943-EA7F-4992-8066-06FD8510DF09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1797783-3902-40DE-BBFA-E98A9074C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2943-EA7F-4992-8066-06FD8510DF09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7783-3902-40DE-BBFA-E98A9074C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2943-EA7F-4992-8066-06FD8510DF09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7783-3902-40DE-BBFA-E98A9074C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2943-EA7F-4992-8066-06FD8510DF09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7783-3902-40DE-BBFA-E98A9074C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2943-EA7F-4992-8066-06FD8510DF09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7783-3902-40DE-BBFA-E98A9074C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2943-EA7F-4992-8066-06FD8510DF09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7783-3902-40DE-BBFA-E98A9074C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2943-EA7F-4992-8066-06FD8510DF09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7783-3902-40DE-BBFA-E98A9074C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FC42943-EA7F-4992-8066-06FD8510DF09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1797783-3902-40DE-BBFA-E98A9074C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Presentation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world in the future</a:t>
            </a:r>
            <a:endParaRPr lang="ru-R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9" y="1"/>
            <a:ext cx="3429000" cy="54867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</a:t>
            </a:r>
            <a:r>
              <a:rPr lang="en-US" dirty="0" smtClean="0"/>
              <a:t>WILL </a:t>
            </a:r>
            <a:r>
              <a:rPr lang="en-US" dirty="0" smtClean="0"/>
              <a:t>PEOPLE </a:t>
            </a:r>
            <a:r>
              <a:rPr lang="en-US" dirty="0" smtClean="0"/>
              <a:t>EAT</a:t>
            </a:r>
            <a:r>
              <a:rPr lang="ru-RU" dirty="0" smtClean="0"/>
              <a:t> ?</a:t>
            </a:r>
            <a:endParaRPr lang="ru-RU" dirty="0"/>
          </a:p>
        </p:txBody>
      </p:sp>
      <p:pic>
        <p:nvPicPr>
          <p:cNvPr id="5" name="Рисунок 4" descr="1376438166_1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6600" r="16600"/>
          <a:stretch>
            <a:fillRect/>
          </a:stretch>
        </p:blipFill>
        <p:spPr>
          <a:xfrm>
            <a:off x="179512" y="188640"/>
            <a:ext cx="4690411" cy="489654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48064" y="1268760"/>
            <a:ext cx="3995936" cy="5589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First what I think </a:t>
            </a:r>
            <a:endParaRPr lang="ru-RU" sz="3200" dirty="0" smtClean="0"/>
          </a:p>
          <a:p>
            <a:r>
              <a:rPr lang="en-US" sz="3200" dirty="0" smtClean="0"/>
              <a:t>about is what people</a:t>
            </a:r>
          </a:p>
          <a:p>
            <a:r>
              <a:rPr lang="en-US" sz="3200" dirty="0" smtClean="0"/>
              <a:t>are going to eat in the future.</a:t>
            </a:r>
          </a:p>
          <a:p>
            <a:r>
              <a:rPr lang="en-US" sz="3200" dirty="0" smtClean="0"/>
              <a:t>I think people will drink a mixture which will contain </a:t>
            </a:r>
          </a:p>
          <a:p>
            <a:r>
              <a:rPr lang="en-US" sz="3200" dirty="0" smtClean="0"/>
              <a:t>vitamins for health.</a:t>
            </a:r>
          </a:p>
          <a:p>
            <a:endParaRPr lang="en-US" sz="32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What will </a:t>
            </a:r>
            <a:r>
              <a:rPr lang="en-US" sz="3200" dirty="0" smtClean="0"/>
              <a:t>people do in their free time</a:t>
            </a:r>
            <a:r>
              <a:rPr lang="ru-RU" sz="3200" dirty="0" smtClean="0"/>
              <a:t> ?</a:t>
            </a:r>
            <a:endParaRPr lang="ru-RU" sz="3200" dirty="0"/>
          </a:p>
        </p:txBody>
      </p:sp>
      <p:pic>
        <p:nvPicPr>
          <p:cNvPr id="10" name="Рисунок 9" descr="Oculus-Rift-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1058" r="11058"/>
          <a:stretch>
            <a:fillRect/>
          </a:stretch>
        </p:blipFill>
        <p:spPr>
          <a:xfrm>
            <a:off x="0" y="764704"/>
            <a:ext cx="5486400" cy="5040560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508104" y="692696"/>
            <a:ext cx="3635896" cy="616530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Secondly I think about  people s it what do in their free time . </a:t>
            </a:r>
          </a:p>
          <a:p>
            <a:r>
              <a:rPr lang="en-US" sz="2400" dirty="0" smtClean="0"/>
              <a:t>People will play games a-new. For example in Glasses of virtual reality. They will put on them on their heads and will see games a-new. The are such technologies already. But they are very expensive. </a:t>
            </a:r>
            <a:endParaRPr lang="ru-RU" sz="2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18098" cy="69269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What will </a:t>
            </a:r>
            <a:r>
              <a:rPr lang="en-US" sz="2400" dirty="0" smtClean="0"/>
              <a:t>people do in their free time</a:t>
            </a:r>
            <a:r>
              <a:rPr lang="ru-RU" sz="2400" dirty="0" smtClean="0"/>
              <a:t> ?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pic>
        <p:nvPicPr>
          <p:cNvPr id="5" name="Рисунок 4" descr="dk2-product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406" r="406"/>
          <a:stretch>
            <a:fillRect/>
          </a:stretch>
        </p:blipFill>
        <p:spPr>
          <a:xfrm>
            <a:off x="0" y="1196752"/>
            <a:ext cx="5386647" cy="3888432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bevelT/>
            <a:contourClr>
              <a:schemeClr val="tx2">
                <a:shade val="50000"/>
              </a:schemeClr>
            </a:contourClr>
          </a:sp3d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098" y="1124744"/>
            <a:ext cx="3429000" cy="573325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They cost 56000.</a:t>
            </a:r>
          </a:p>
          <a:p>
            <a:r>
              <a:rPr lang="en-US" sz="2400" dirty="0" smtClean="0"/>
              <a:t>Now they are called Oculus Rift. It was made of plastic and cloth.</a:t>
            </a:r>
            <a:endParaRPr lang="ru-RU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What will</a:t>
            </a:r>
            <a:br>
              <a:rPr lang="en-US" sz="4400" dirty="0" smtClean="0"/>
            </a:br>
            <a:r>
              <a:rPr lang="en-US" sz="4400" dirty="0" smtClean="0"/>
              <a:t> </a:t>
            </a:r>
            <a:r>
              <a:rPr lang="en-US" sz="4400" dirty="0" smtClean="0"/>
              <a:t>people do in their free time</a:t>
            </a:r>
            <a:r>
              <a:rPr lang="ru-RU" sz="4400" dirty="0" smtClean="0"/>
              <a:t>?</a:t>
            </a:r>
            <a:r>
              <a:rPr lang="en-US" sz="4400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2792" cy="1605856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in Future Microsoft</a:t>
            </a:r>
          </a:p>
          <a:p>
            <a:endParaRPr lang="en-US" dirty="0" smtClean="0"/>
          </a:p>
          <a:p>
            <a:r>
              <a:rPr lang="en-US" dirty="0" smtClean="0"/>
              <a:t>Will present it 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1245816"/>
          </a:xfrm>
        </p:spPr>
        <p:txBody>
          <a:bodyPr/>
          <a:lstStyle/>
          <a:p>
            <a:r>
              <a:rPr lang="en-US" dirty="0" smtClean="0"/>
              <a:t>These </a:t>
            </a:r>
            <a:r>
              <a:rPr lang="en-US" dirty="0" smtClean="0"/>
              <a:t>a</a:t>
            </a:r>
            <a:r>
              <a:rPr lang="en-US" dirty="0" smtClean="0"/>
              <a:t>re</a:t>
            </a:r>
            <a:r>
              <a:rPr lang="en-US" dirty="0" smtClean="0"/>
              <a:t> </a:t>
            </a:r>
            <a:r>
              <a:rPr lang="en-US" dirty="0" err="1" smtClean="0"/>
              <a:t>HoloLens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10" name="Содержимое 9" descr="b1c0e2b5a5f3fce2facef4f0441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67544" y="3212976"/>
            <a:ext cx="4040188" cy="2272606"/>
          </a:xfrm>
        </p:spPr>
      </p:pic>
      <p:pic>
        <p:nvPicPr>
          <p:cNvPr id="11" name="Содержимое 10" descr="hololens_kitchen-919x612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2898389"/>
            <a:ext cx="4041775" cy="2691585"/>
          </a:xfr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0"/>
            <a:ext cx="8229600" cy="2204864"/>
          </a:xfrm>
        </p:spPr>
        <p:txBody>
          <a:bodyPr>
            <a:normAutofit/>
          </a:bodyPr>
          <a:lstStyle/>
          <a:p>
            <a:r>
              <a:rPr lang="en-US" sz="9600" b="0" dirty="0" smtClean="0"/>
              <a:t>questions</a:t>
            </a:r>
            <a:r>
              <a:rPr lang="ru-RU" sz="9600" b="0" dirty="0" smtClean="0"/>
              <a:t> ?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496944" cy="432048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What will people eat in future </a:t>
            </a:r>
            <a:r>
              <a:rPr lang="ru-RU" sz="6000" dirty="0" smtClean="0"/>
              <a:t>?</a:t>
            </a:r>
          </a:p>
          <a:p>
            <a:r>
              <a:rPr lang="en-US" sz="6000" dirty="0" smtClean="0"/>
              <a:t>What is Oculus Rift </a:t>
            </a:r>
            <a:r>
              <a:rPr lang="ru-RU" sz="6000" dirty="0" smtClean="0"/>
              <a:t>?</a:t>
            </a:r>
          </a:p>
          <a:p>
            <a:endParaRPr lang="ru-RU" sz="3200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548680"/>
            <a:ext cx="8229600" cy="2304256"/>
          </a:xfrm>
        </p:spPr>
        <p:txBody>
          <a:bodyPr>
            <a:normAutofit/>
          </a:bodyPr>
          <a:lstStyle/>
          <a:p>
            <a:r>
              <a:rPr lang="en-US" sz="6000" b="0" dirty="0" smtClean="0"/>
              <a:t>Thank you for watching!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5733256"/>
            <a:ext cx="5652120" cy="1124744"/>
          </a:xfrm>
          <a:ln>
            <a:noFill/>
          </a:ln>
        </p:spPr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Fedorov</a:t>
            </a:r>
            <a:r>
              <a:rPr lang="en-US" dirty="0" smtClean="0"/>
              <a:t> </a:t>
            </a:r>
            <a:r>
              <a:rPr lang="en-US" dirty="0" err="1" smtClean="0"/>
              <a:t>Dmitriy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en-US" dirty="0" smtClean="0"/>
              <a:t>And </a:t>
            </a:r>
            <a:r>
              <a:rPr lang="en-US" smtClean="0"/>
              <a:t>Juliya </a:t>
            </a:r>
            <a:r>
              <a:rPr lang="en-US" dirty="0" err="1" smtClean="0"/>
              <a:t>Dobrenkova</a:t>
            </a:r>
            <a:r>
              <a:rPr lang="en-US" dirty="0"/>
              <a:t>.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170</TotalTime>
  <Words>170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Presentation</vt:lpstr>
      <vt:lpstr>WHAT WILL PEOPLE EAT ?</vt:lpstr>
      <vt:lpstr>What will people do in their free time ?</vt:lpstr>
      <vt:lpstr>What will people do in their free time ? </vt:lpstr>
      <vt:lpstr>What will  people do in their free time? </vt:lpstr>
      <vt:lpstr>questions ?</vt:lpstr>
      <vt:lpstr>Thank you for watching!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world in the future</dc:title>
  <dc:creator>Пользователь</dc:creator>
  <cp:lastModifiedBy>2774</cp:lastModifiedBy>
  <cp:revision>19</cp:revision>
  <dcterms:created xsi:type="dcterms:W3CDTF">2015-03-05T14:08:02Z</dcterms:created>
  <dcterms:modified xsi:type="dcterms:W3CDTF">2015-03-15T09:44:29Z</dcterms:modified>
</cp:coreProperties>
</file>