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72CC-DCA1-42B2-987F-5F92F5E1D705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531D-99DF-4EEE-92FD-EE16D4745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1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72CC-DCA1-42B2-987F-5F92F5E1D705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531D-99DF-4EEE-92FD-EE16D4745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94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72CC-DCA1-42B2-987F-5F92F5E1D705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531D-99DF-4EEE-92FD-EE16D4745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0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72CC-DCA1-42B2-987F-5F92F5E1D705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531D-99DF-4EEE-92FD-EE16D4745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0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72CC-DCA1-42B2-987F-5F92F5E1D705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531D-99DF-4EEE-92FD-EE16D4745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2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72CC-DCA1-42B2-987F-5F92F5E1D705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531D-99DF-4EEE-92FD-EE16D4745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82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72CC-DCA1-42B2-987F-5F92F5E1D705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531D-99DF-4EEE-92FD-EE16D4745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98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72CC-DCA1-42B2-987F-5F92F5E1D705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531D-99DF-4EEE-92FD-EE16D4745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9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72CC-DCA1-42B2-987F-5F92F5E1D705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531D-99DF-4EEE-92FD-EE16D4745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90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72CC-DCA1-42B2-987F-5F92F5E1D705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531D-99DF-4EEE-92FD-EE16D4745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0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72CC-DCA1-42B2-987F-5F92F5E1D705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531D-99DF-4EEE-92FD-EE16D4745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51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272CC-DCA1-42B2-987F-5F92F5E1D705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D531D-99DF-4EEE-92FD-EE16D4745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2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5364088" y="332656"/>
            <a:ext cx="3456384" cy="2276872"/>
          </a:xfrm>
          <a:prstGeom prst="wedgeEllipse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Сбежал колобок от деда и бабки, покатился по дорожке навстречу приключениям 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…</a:t>
            </a:r>
            <a:endParaRPr lang="ru-RU" sz="2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1270700"/>
            <a:ext cx="3347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u="sng" dirty="0">
                <a:solidFill>
                  <a:srgbClr val="1F497D">
                    <a:lumMod val="75000"/>
                  </a:srgbClr>
                </a:solidFill>
              </a:rPr>
              <a:t>«Приключения Колобка» </a:t>
            </a:r>
          </a:p>
          <a:p>
            <a:pPr lvl="0" algn="ctr"/>
            <a:r>
              <a:rPr lang="ru-RU" sz="3200" b="1" dirty="0">
                <a:solidFill>
                  <a:srgbClr val="1F497D">
                    <a:lumMod val="75000"/>
                  </a:srgbClr>
                </a:solidFill>
              </a:rPr>
              <a:t>( тема «Валентность»</a:t>
            </a:r>
          </a:p>
          <a:p>
            <a:pPr lvl="0" algn="ctr"/>
            <a:r>
              <a:rPr lang="ru-RU" sz="3200" b="1" dirty="0">
                <a:solidFill>
                  <a:srgbClr val="1F497D">
                    <a:lumMod val="75000"/>
                  </a:srgbClr>
                </a:solidFill>
              </a:rPr>
              <a:t>8 класс )</a:t>
            </a:r>
            <a:endParaRPr lang="ru-RU" sz="32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461" y="642491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Майбурова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Анатольевна МОУ «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Объячевская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3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3"/>
            <a:ext cx="849694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3152" y="1700808"/>
            <a:ext cx="124585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Ca</a:t>
            </a:r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3378" y="2508384"/>
            <a:ext cx="91082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NH</a:t>
            </a:r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3152" y="3425589"/>
            <a:ext cx="115127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Na</a:t>
            </a:r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</a:rPr>
              <a:t>N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4338" y="2688495"/>
            <a:ext cx="93166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NO</a:t>
            </a:r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5531" y="4221088"/>
            <a:ext cx="93166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O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7326" y="981299"/>
            <a:ext cx="96889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NO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5416" y="1846565"/>
            <a:ext cx="88357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AlN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4" y="5763731"/>
            <a:ext cx="885698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Повстречался колобку Заяц. «Помоги, Колобок, сложить в корзинку формулы с валентностью азота </a:t>
            </a:r>
            <a:r>
              <a:rPr lang="en-US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III</a:t>
            </a:r>
            <a:r>
              <a:rPr lang="ru-RU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5292080" y="442220"/>
            <a:ext cx="2376264" cy="1078157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с</a:t>
            </a:r>
            <a:r>
              <a:rPr lang="ru-RU" sz="3600" b="1" dirty="0" err="1" smtClean="0">
                <a:solidFill>
                  <a:srgbClr val="FF0000"/>
                </a:solidFill>
              </a:rPr>
              <a:t>съем</a:t>
            </a:r>
            <a:r>
              <a:rPr lang="ru-RU" sz="3600" b="1" dirty="0" smtClean="0">
                <a:solidFill>
                  <a:srgbClr val="FF0000"/>
                </a:solidFill>
              </a:rPr>
              <a:t> 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3486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7 -0.02615 L 0.57153 0.3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4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72239 0.339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1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78541 0.2578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71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70938 0.425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69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148" y="116632"/>
            <a:ext cx="889634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0074" y="5373216"/>
            <a:ext cx="9036496" cy="1268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Покатился Колобок дальше. Вдруг  навстречу – Медведь. «Колобок, убери неверно составленные формулы».</a:t>
            </a:r>
            <a:endParaRPr lang="ru-RU" sz="2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54664" y="310208"/>
            <a:ext cx="1389143" cy="10332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91680" y="2125227"/>
            <a:ext cx="1610573" cy="10889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BaCl</a:t>
            </a:r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339753" y="1171600"/>
            <a:ext cx="1656184" cy="10332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Na</a:t>
            </a:r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02254" y="2204864"/>
            <a:ext cx="1485770" cy="9470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O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37063" y="3142215"/>
            <a:ext cx="1679879" cy="10549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Al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0148" y="2150558"/>
            <a:ext cx="1563186" cy="1202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ALO</a:t>
            </a: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4229" y="1032175"/>
            <a:ext cx="1465667" cy="11087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O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7092280" y="116632"/>
            <a:ext cx="1944216" cy="99913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Съем!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-1"/>
            <a:ext cx="8712967" cy="479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212975"/>
            <a:ext cx="3024335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9512" y="5013176"/>
            <a:ext cx="8856984" cy="151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Катится колобок</a:t>
            </a:r>
            <a:r>
              <a:rPr lang="ru-RU" sz="3200" b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, катится, </a:t>
            </a:r>
            <a:r>
              <a:rPr lang="ru-RU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а навстречу ему -  волк. «Колобок, подставь недостающие числа в формулы». </a:t>
            </a:r>
            <a:endParaRPr lang="ru-RU" sz="32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059832" y="404664"/>
            <a:ext cx="2232248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Li…O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71217" y="1353133"/>
            <a:ext cx="2264879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Na…N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67845" y="3239405"/>
            <a:ext cx="2024235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K…S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38129" y="2267533"/>
            <a:ext cx="2053951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AlCl</a:t>
            </a:r>
            <a:r>
              <a:rPr lang="en-US" sz="3200" b="1" dirty="0" smtClean="0">
                <a:solidFill>
                  <a:srgbClr val="FF0000"/>
                </a:solidFill>
              </a:rPr>
              <a:t>…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5128" y="73428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7683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1515033" y="62905"/>
            <a:ext cx="1656184" cy="99784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съем!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5128" y="165329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8742" y="165329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5128" y="254006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8742" y="254006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5482" y="351193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8742" y="34739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2428E-6 L -0.20677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56069E-6 L -0.18542 -0.00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0578E-6 L -0.24375 -0.0041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5087E-6 L -0.21233 0.00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8" grpId="0"/>
      <p:bldP spid="9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637" y="116631"/>
            <a:ext cx="8787852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76637" y="5301208"/>
            <a:ext cx="9036496" cy="15038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Покатился колобок дальше, а навстречу ему – лиса. «Колобок, расставь формулы веществ  в  порядке</a:t>
            </a:r>
            <a:r>
              <a:rPr lang="ru-RU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возрастания валентности : а) серы   б) азота».</a:t>
            </a:r>
            <a:endParaRPr lang="ru-RU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1380" y="5591468"/>
            <a:ext cx="382701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МОЛОДЦЫ!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5506" y="2919243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4818" y="3448842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SF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4601" y="3448842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1270" y="2909512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3332" y="2936011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5214" y="3459231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33247" y="3467612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0109" y="2942666"/>
            <a:ext cx="92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17919E-6 L -0.09913 -0.313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-15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38728E-6 L 0.1007 -0.23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11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17919E-6 L 0.20764 -0.3135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-15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73988E-6 L -0.11354 -0.1234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-6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38728E-6 L -0.23386 -0.200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-100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0405E-6 L -0.06788 -0.1195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-5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68208E-6 L 0.01059 -0.1997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9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4624E-7 L -0.0099 -0.1243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6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159</Words>
  <Application>Microsoft Office PowerPoint</Application>
  <PresentationFormat>Экран (4:3)</PresentationFormat>
  <Paragraphs>47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46</cp:revision>
  <dcterms:created xsi:type="dcterms:W3CDTF">2012-08-28T14:29:31Z</dcterms:created>
  <dcterms:modified xsi:type="dcterms:W3CDTF">2012-10-01T16:46:19Z</dcterms:modified>
</cp:coreProperties>
</file>