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 useTimings="0">
    <p:kiosk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5" d="100"/>
          <a:sy n="95" d="100"/>
        </p:scale>
        <p:origin x="-29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5E9AE-7B1C-4BD4-95E3-642FE7033794}" type="datetimeFigureOut">
              <a:rPr lang="ru-RU" smtClean="0"/>
              <a:pPr/>
              <a:t>05.12.2012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EF8C64-CDA4-4D3D-8743-585860F2EC7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5E9AE-7B1C-4BD4-95E3-642FE7033794}" type="datetimeFigureOut">
              <a:rPr lang="ru-RU" smtClean="0"/>
              <a:pPr/>
              <a:t>05.12.2012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EF8C64-CDA4-4D3D-8743-585860F2EC7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5E9AE-7B1C-4BD4-95E3-642FE7033794}" type="datetimeFigureOut">
              <a:rPr lang="ru-RU" smtClean="0"/>
              <a:pPr/>
              <a:t>05.12.2012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EF8C64-CDA4-4D3D-8743-585860F2EC7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5E9AE-7B1C-4BD4-95E3-642FE7033794}" type="datetimeFigureOut">
              <a:rPr lang="ru-RU" smtClean="0"/>
              <a:pPr/>
              <a:t>05.12.2012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EF8C64-CDA4-4D3D-8743-585860F2EC7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5E9AE-7B1C-4BD4-95E3-642FE7033794}" type="datetimeFigureOut">
              <a:rPr lang="ru-RU" smtClean="0"/>
              <a:pPr/>
              <a:t>05.12.2012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EF8C64-CDA4-4D3D-8743-585860F2EC7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5E9AE-7B1C-4BD4-95E3-642FE7033794}" type="datetimeFigureOut">
              <a:rPr lang="ru-RU" smtClean="0"/>
              <a:pPr/>
              <a:t>05.12.2012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EF8C64-CDA4-4D3D-8743-585860F2EC7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5E9AE-7B1C-4BD4-95E3-642FE7033794}" type="datetimeFigureOut">
              <a:rPr lang="ru-RU" smtClean="0"/>
              <a:pPr/>
              <a:t>05.12.2012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EF8C64-CDA4-4D3D-8743-585860F2EC7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5E9AE-7B1C-4BD4-95E3-642FE7033794}" type="datetimeFigureOut">
              <a:rPr lang="ru-RU" smtClean="0"/>
              <a:pPr/>
              <a:t>05.12.2012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EF8C64-CDA4-4D3D-8743-585860F2EC7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5E9AE-7B1C-4BD4-95E3-642FE7033794}" type="datetimeFigureOut">
              <a:rPr lang="ru-RU" smtClean="0"/>
              <a:pPr/>
              <a:t>05.12.2012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EF8C64-CDA4-4D3D-8743-585860F2EC7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5E9AE-7B1C-4BD4-95E3-642FE7033794}" type="datetimeFigureOut">
              <a:rPr lang="ru-RU" smtClean="0"/>
              <a:pPr/>
              <a:t>05.12.2012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EF8C64-CDA4-4D3D-8743-585860F2EC7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5E9AE-7B1C-4BD4-95E3-642FE7033794}" type="datetimeFigureOut">
              <a:rPr lang="ru-RU" smtClean="0"/>
              <a:pPr/>
              <a:t>05.12.2012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EF8C64-CDA4-4D3D-8743-585860F2EC7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20000"/>
                <a:lumOff val="80000"/>
              </a:schemeClr>
            </a:gs>
            <a:gs pos="12000">
              <a:srgbClr val="E6D78A"/>
            </a:gs>
            <a:gs pos="30000">
              <a:srgbClr val="C7AC4C"/>
            </a:gs>
            <a:gs pos="45000">
              <a:srgbClr val="E6D78A"/>
            </a:gs>
            <a:gs pos="77000">
              <a:srgbClr val="C7AC4C"/>
            </a:gs>
            <a:gs pos="100000">
              <a:srgbClr val="E6DCAC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45E9AE-7B1C-4BD4-95E3-642FE7033794}" type="datetimeFigureOut">
              <a:rPr lang="ru-RU" smtClean="0"/>
              <a:pPr/>
              <a:t>05.12.2012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EF8C64-CDA4-4D3D-8743-585860F2EC7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500166" y="785794"/>
            <a:ext cx="58579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Исаак Ильич Левитан</a:t>
            </a:r>
            <a:endParaRPr lang="ru-RU" sz="2800" b="1" dirty="0">
              <a:solidFill>
                <a:srgbClr val="FF000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14612" y="1785926"/>
            <a:ext cx="3467110" cy="4429136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print">
            <a:lum bright="-10000"/>
          </a:blip>
          <a:srcRect/>
          <a:stretch>
            <a:fillRect/>
          </a:stretch>
        </p:blipFill>
        <p:spPr bwMode="auto">
          <a:xfrm>
            <a:off x="1785918" y="372694"/>
            <a:ext cx="5643602" cy="4613645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5" name="TextBox 4"/>
          <p:cNvSpPr txBox="1"/>
          <p:nvPr/>
        </p:nvSpPr>
        <p:spPr>
          <a:xfrm>
            <a:off x="1428728" y="5929330"/>
            <a:ext cx="12144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Март.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print">
            <a:lum bright="-10000" contrast="-10000"/>
          </a:blip>
          <a:srcRect/>
          <a:stretch>
            <a:fillRect/>
          </a:stretch>
        </p:blipFill>
        <p:spPr bwMode="auto">
          <a:xfrm>
            <a:off x="1714480" y="714356"/>
            <a:ext cx="5857916" cy="4238644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5" name="TextBox 4"/>
          <p:cNvSpPr txBox="1"/>
          <p:nvPr/>
        </p:nvSpPr>
        <p:spPr>
          <a:xfrm>
            <a:off x="1142976" y="5857892"/>
            <a:ext cx="47863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Вечерний звон.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print">
            <a:lum contrast="10000"/>
          </a:blip>
          <a:srcRect/>
          <a:stretch>
            <a:fillRect/>
          </a:stretch>
        </p:blipFill>
        <p:spPr bwMode="auto">
          <a:xfrm>
            <a:off x="1785918" y="500042"/>
            <a:ext cx="5286412" cy="4291033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5" name="TextBox 4"/>
          <p:cNvSpPr txBox="1"/>
          <p:nvPr/>
        </p:nvSpPr>
        <p:spPr>
          <a:xfrm>
            <a:off x="1214414" y="5857892"/>
            <a:ext cx="52149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Над вечным покоем.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 cstate="print">
            <a:lum contrast="10000"/>
          </a:blip>
          <a:srcRect/>
          <a:stretch>
            <a:fillRect/>
          </a:stretch>
        </p:blipFill>
        <p:spPr bwMode="auto">
          <a:xfrm>
            <a:off x="1643042" y="785795"/>
            <a:ext cx="5429288" cy="3857644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5" name="TextBox 4"/>
          <p:cNvSpPr txBox="1"/>
          <p:nvPr/>
        </p:nvSpPr>
        <p:spPr>
          <a:xfrm>
            <a:off x="1428728" y="5643578"/>
            <a:ext cx="48577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Владимировка.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 cstate="print">
            <a:lum/>
          </a:blip>
          <a:srcRect/>
          <a:stretch>
            <a:fillRect/>
          </a:stretch>
        </p:blipFill>
        <p:spPr bwMode="auto">
          <a:xfrm>
            <a:off x="1643042" y="857232"/>
            <a:ext cx="5072098" cy="3814781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5" name="TextBox 4"/>
          <p:cNvSpPr txBox="1"/>
          <p:nvPr/>
        </p:nvSpPr>
        <p:spPr>
          <a:xfrm>
            <a:off x="714348" y="5429264"/>
            <a:ext cx="52864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Золотая осень.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67000" y="714357"/>
            <a:ext cx="3810000" cy="4572031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5" name="TextBox 4"/>
          <p:cNvSpPr txBox="1"/>
          <p:nvPr/>
        </p:nvSpPr>
        <p:spPr>
          <a:xfrm>
            <a:off x="928662" y="6072206"/>
            <a:ext cx="37147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Весна. Большая вода.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65</TotalTime>
  <Words>22</Words>
  <Application>Microsoft Office PowerPoint</Application>
  <PresentationFormat>Экран (4:3)</PresentationFormat>
  <Paragraphs>7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Нина Юрьевна</dc:creator>
  <cp:lastModifiedBy>Нина Юрьевна</cp:lastModifiedBy>
  <cp:revision>8</cp:revision>
  <dcterms:created xsi:type="dcterms:W3CDTF">2012-01-16T17:08:29Z</dcterms:created>
  <dcterms:modified xsi:type="dcterms:W3CDTF">2012-12-05T07:30:44Z</dcterms:modified>
</cp:coreProperties>
</file>