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9" r:id="rId4"/>
    <p:sldId id="260" r:id="rId5"/>
    <p:sldId id="257" r:id="rId6"/>
    <p:sldId id="264" r:id="rId7"/>
    <p:sldId id="266" r:id="rId8"/>
    <p:sldId id="265" r:id="rId9"/>
    <p:sldId id="263" r:id="rId10"/>
    <p:sldId id="262" r:id="rId11"/>
    <p:sldId id="258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 </a:t>
            </a:r>
            <a:r>
              <a:rPr lang="ru-RU" dirty="0" smtClean="0"/>
              <a:t>ноября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Международный день отказа от курения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820472" cy="524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5 000 000 чел в год умирает от болезней, связанных с курением по данным ВОЗ.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Каждые </a:t>
            </a:r>
            <a:r>
              <a:rPr lang="ru-RU" dirty="0" smtClean="0"/>
              <a:t>1 мин 20 сек умирает 1 курящий </a:t>
            </a:r>
            <a:r>
              <a:rPr lang="ru-RU" dirty="0" smtClean="0"/>
              <a:t>россиянин</a:t>
            </a:r>
          </a:p>
          <a:p>
            <a:endParaRPr lang="ru-RU" dirty="0" smtClean="0"/>
          </a:p>
          <a:p>
            <a:r>
              <a:rPr lang="ru-RU" dirty="0" smtClean="0"/>
              <a:t> Каждые 8 </a:t>
            </a:r>
            <a:r>
              <a:rPr lang="ru-RU" dirty="0" smtClean="0"/>
              <a:t>сек умирает в мире 1 курильщик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После </a:t>
            </a:r>
            <a:r>
              <a:rPr lang="ru-RU" dirty="0" smtClean="0"/>
              <a:t>того, как вы бросите курить: </a:t>
            </a:r>
          </a:p>
          <a:p>
            <a:endParaRPr lang="ru-RU" dirty="0" smtClean="0"/>
          </a:p>
          <a:p>
            <a:r>
              <a:rPr lang="ru-RU" dirty="0" smtClean="0"/>
              <a:t>Уже через месяц значительно очистится дыхание и перестанет беспокоить хронический кашель. Высыпаться станете легче. Повысится работоспособность. Общий тонус значительно возрастет. </a:t>
            </a:r>
          </a:p>
          <a:p>
            <a:endParaRPr lang="ru-RU" dirty="0" smtClean="0"/>
          </a:p>
          <a:p>
            <a:r>
              <a:rPr lang="ru-RU" dirty="0" smtClean="0"/>
              <a:t>Через 3-6 месяцев легкие освободятся от вредных продуктов горения табака (смолы, табачная пыль и т.д.). </a:t>
            </a:r>
          </a:p>
          <a:p>
            <a:endParaRPr lang="ru-RU" dirty="0" smtClean="0"/>
          </a:p>
          <a:p>
            <a:r>
              <a:rPr lang="ru-RU" dirty="0" smtClean="0"/>
              <a:t>Через 1 год на 50% снизится риск развития коронарной болезни. </a:t>
            </a:r>
          </a:p>
          <a:p>
            <a:endParaRPr lang="ru-RU" dirty="0" smtClean="0"/>
          </a:p>
          <a:p>
            <a:r>
              <a:rPr lang="ru-RU" dirty="0" smtClean="0"/>
              <a:t>Через 5 лет значительно снизится вероятность заболеть раком легких.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147617" cy="65460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6084168" cy="287786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-почему курение убивает?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-преимущества отказа от курения.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ПЕПЕЛЬНИЦ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788" y="3933825"/>
            <a:ext cx="3503612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ea57a465924ad55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6542088" y="0"/>
            <a:ext cx="2601912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477004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548680"/>
            <a:ext cx="7772400" cy="5260181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Велика роль курения и в возникновении туберкулёза</a:t>
            </a:r>
            <a:r>
              <a:rPr lang="en-US" sz="3200" dirty="0" smtClean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Курение может быть и главной причиной стойкого спазма сосудов нижних конечностей</a:t>
            </a:r>
            <a:r>
              <a:rPr lang="en-US" sz="3200" dirty="0" smtClean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Часто, курение вызывает гастрит, язвенную болезнь желудка</a:t>
            </a:r>
            <a:r>
              <a:rPr lang="en-US" sz="3200" dirty="0" smtClean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Курение-главная причина рака легких</a:t>
            </a:r>
            <a:r>
              <a:rPr lang="en-US" sz="3200" dirty="0" smtClean="0">
                <a:solidFill>
                  <a:schemeClr val="tx1"/>
                </a:solidFill>
              </a:rPr>
              <a:t>;</a:t>
            </a:r>
            <a:endParaRPr lang="ru-RU" sz="3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Никотин опасен не только для легких, но и </a:t>
            </a:r>
            <a:r>
              <a:rPr lang="ru-RU" sz="3200" dirty="0" smtClean="0">
                <a:solidFill>
                  <a:schemeClr val="tx1"/>
                </a:solidFill>
              </a:rPr>
              <a:t>для костей</a:t>
            </a:r>
            <a:r>
              <a:rPr lang="ru-RU" sz="3200" dirty="0" smtClean="0">
                <a:solidFill>
                  <a:schemeClr val="tx1"/>
                </a:solidFill>
              </a:rPr>
              <a:t>, суставов и мышечной ткани.</a:t>
            </a:r>
            <a:endParaRPr lang="en-US" sz="3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Около 30% смертей от раковых заболеваний напрямую связаны с курением. Курение является основной причиной многих видов раковых заболеваний: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Рак легких, трахеи и бронхов (85%).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Рак гортани (84%).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Рак ротовой полости, включая губы и язык (92%).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Рак пищевода (78%).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 Рак поджелудочной железы (29%).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 smtClean="0"/>
              <a:t>. Рак мочевого пузыря (47%).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 smtClean="0"/>
              <a:t>. Рак почек (48%).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8943005" cy="50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019825" cy="584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43347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240360" cy="402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356992"/>
            <a:ext cx="5983459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254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15 ноября   Международный день отказа от курения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Марина</cp:lastModifiedBy>
  <cp:revision>13</cp:revision>
  <dcterms:modified xsi:type="dcterms:W3CDTF">2012-11-14T14:44:20Z</dcterms:modified>
</cp:coreProperties>
</file>