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2" r:id="rId6"/>
    <p:sldId id="258" r:id="rId7"/>
    <p:sldId id="259" r:id="rId8"/>
    <p:sldId id="267" r:id="rId9"/>
    <p:sldId id="266" r:id="rId10"/>
    <p:sldId id="264" r:id="rId11"/>
    <p:sldId id="269" r:id="rId12"/>
    <p:sldId id="265" r:id="rId13"/>
    <p:sldId id="26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ЕКСАНДР\Рабочий стол\НА КЛАССНЫЙ ЧАС\для Е.А\PEV-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" y="-642966"/>
            <a:ext cx="9144001" cy="7500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Классный час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"Я – гражданин России"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560840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 что такое гражданин?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Отечества достойный сын.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Н. А. Некрасов.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700808"/>
            <a:ext cx="4603754" cy="4883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4414" y="285728"/>
            <a:ext cx="6357982" cy="1131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Памятник </a:t>
            </a:r>
            <a:br>
              <a:rPr kumimoji="0" lang="ru-RU" sz="36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Минину и Пожарскому</a:t>
            </a:r>
            <a:endParaRPr kumimoji="0" lang="ru-RU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-285784" y="2000240"/>
            <a:ext cx="4829180" cy="457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лучшим своим гражданам ставит памятники. В Москве на Красной площади памятник Минину и Пожарскому с надписью “Благодарная Россия - гражданину Минину и князю Пожарскому”.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 ноября –</a:t>
            </a:r>
            <a:br>
              <a:rPr lang="ru-RU" dirty="0" smtClean="0"/>
            </a:br>
            <a:r>
              <a:rPr lang="ru-RU" dirty="0" smtClean="0"/>
              <a:t> День народного единства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ноября 1612 г. воины народного ополчения под предводительством Кузьмы Минина и Дмитрия Пожарского штурмом взяли Китай-город, освободив Москву от польских интервентов и продемонстрировав образец героизма и сплочённости всего народа вне зависимости от происхождения, вероисповедания и положения в обществе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2363076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Родина - самая…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Родина – это место, где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Гражданин – это человек…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Герой – это человек…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ноября – День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28604"/>
            <a:ext cx="5387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Закончить предложение: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357298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14554"/>
            <a:ext cx="321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родился и вырос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000372"/>
            <a:ext cx="1340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714884"/>
            <a:ext cx="263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герб, флаг, гимн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 каждого заботой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Своей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Глаза полны,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Наша Родина не что-то,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Она сегодня - мы.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 каждого дорога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Своя или тропа,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Но пусть нас очень много,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Мы все ее судьба.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Она не позабудет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Ни света и ни тьмы,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Она такою будет,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Какими будем мы.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И ей, одной - единой,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 любые времена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Не спрячешься за спины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Хоть широка страна.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4087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Я -гражданин России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Дружная семья, большие города</a:t>
            </a:r>
          </a:p>
          <a:p>
            <a:pPr>
              <a:buNone/>
            </a:pPr>
            <a:r>
              <a:rPr lang="ru-RU" dirty="0" smtClean="0"/>
              <a:t>Цветут, растут и радуют Россию.</a:t>
            </a:r>
          </a:p>
          <a:p>
            <a:pPr>
              <a:buNone/>
            </a:pPr>
            <a:r>
              <a:rPr lang="ru-RU" dirty="0" smtClean="0"/>
              <a:t>Хабаровск и Рязань, Ростов и Волгоград,</a:t>
            </a:r>
          </a:p>
          <a:p>
            <a:pPr>
              <a:buNone/>
            </a:pPr>
            <a:r>
              <a:rPr lang="ru-RU" dirty="0" smtClean="0"/>
              <a:t>Москва и Пермь- их в мире нет красивей!</a:t>
            </a:r>
          </a:p>
          <a:p>
            <a:pPr>
              <a:buNone/>
            </a:pPr>
            <a:r>
              <a:rPr lang="ru-RU" dirty="0" smtClean="0"/>
              <a:t>Смоленск, Казань, Воронеж, Петербург</a:t>
            </a:r>
          </a:p>
          <a:p>
            <a:pPr>
              <a:buNone/>
            </a:pPr>
            <a:r>
              <a:rPr lang="ru-RU" dirty="0" smtClean="0"/>
              <a:t>У всех история своя- а мы родные.</a:t>
            </a:r>
          </a:p>
          <a:p>
            <a:pPr>
              <a:buNone/>
            </a:pPr>
            <a:r>
              <a:rPr lang="ru-RU" dirty="0" smtClean="0"/>
              <a:t>Челябинск, Краснодар, Воронеж, Оренбург-</a:t>
            </a:r>
          </a:p>
          <a:p>
            <a:pPr>
              <a:buNone/>
            </a:pPr>
            <a:r>
              <a:rPr lang="ru-RU" dirty="0" smtClean="0"/>
              <a:t>Они с тобой великая Россия.</a:t>
            </a:r>
          </a:p>
          <a:p>
            <a:pPr>
              <a:buNone/>
            </a:pPr>
            <a:r>
              <a:rPr lang="ru-RU" i="1" dirty="0" smtClean="0"/>
              <a:t>                С собою позову друзей, а вместе мы- едины,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Я патриот земли своей- я гражданин России.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Нам надо спеть и мы споём слова совсем простые,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Пусть наш девиз заходит в каждый дом: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«Я- гражданин России!»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 северных морей до южных гор</a:t>
            </a:r>
          </a:p>
          <a:p>
            <a:pPr>
              <a:buNone/>
            </a:pPr>
            <a:r>
              <a:rPr lang="ru-RU" dirty="0" smtClean="0"/>
              <a:t>Раскинула страна свои объятья.</a:t>
            </a:r>
          </a:p>
          <a:p>
            <a:pPr>
              <a:buNone/>
            </a:pPr>
            <a:r>
              <a:rPr lang="ru-RU" dirty="0" smtClean="0"/>
              <a:t>Звени вокруг свобода и простор</a:t>
            </a:r>
          </a:p>
          <a:p>
            <a:pPr>
              <a:buNone/>
            </a:pPr>
            <a:r>
              <a:rPr lang="ru-RU" dirty="0" smtClean="0"/>
              <a:t>И люди все вокруг друг другу словно братья.</a:t>
            </a:r>
          </a:p>
          <a:p>
            <a:pPr>
              <a:buNone/>
            </a:pPr>
            <a:r>
              <a:rPr lang="ru-RU" dirty="0" smtClean="0"/>
              <a:t>А если спросят, что так в путь зовёт.,</a:t>
            </a:r>
          </a:p>
          <a:p>
            <a:pPr>
              <a:buNone/>
            </a:pPr>
            <a:r>
              <a:rPr lang="ru-RU" dirty="0" smtClean="0"/>
              <a:t>И душу согревает гордость сильно.</a:t>
            </a:r>
          </a:p>
          <a:p>
            <a:pPr>
              <a:buNone/>
            </a:pPr>
            <a:r>
              <a:rPr lang="ru-RU" dirty="0" smtClean="0"/>
              <a:t>То с гордостью скажу: «Я –патриот,</a:t>
            </a:r>
          </a:p>
          <a:p>
            <a:pPr>
              <a:buNone/>
            </a:pPr>
            <a:r>
              <a:rPr lang="ru-RU" dirty="0" smtClean="0"/>
              <a:t>Я- юный гражданин родной России!»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4" y="285728"/>
            <a:ext cx="3071834" cy="8001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8" y="1142984"/>
            <a:ext cx="3786214" cy="5429288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принадлежащее </a:t>
            </a: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постоянному </a:t>
            </a: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населению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данного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пользующееся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защитой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наделенное </a:t>
            </a: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совокупностью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обязанностей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И. Ожегов, Н.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Шведова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Толковый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языка).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573172" cy="54046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Гражданин - это человек, мысли и поступки которого направлены на благо Отечества, на благо своего народа.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656"/>
            <a:ext cx="9001156" cy="271464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4000" dirty="0"/>
              <a:t> “Быть гражданином” - это не просто запись в паспорте, это состояние души и потребность в реализации своих возможностей и </a:t>
            </a:r>
            <a:r>
              <a:rPr lang="ru-RU" sz="4000" dirty="0" smtClean="0"/>
              <a:t>способностей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708920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 благо любимой </a:t>
            </a:r>
            <a:r>
              <a:rPr lang="ru-RU" sz="4000" dirty="0" smtClean="0">
                <a:solidFill>
                  <a:srgbClr val="FF0000"/>
                </a:solidFill>
              </a:rPr>
              <a:t>Родины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/>
              <a:t>и на ее процветание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1481328"/>
            <a:ext cx="4978896" cy="51880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одном из рассказов писателя Василия Шукшина выведен образ деревенского парня </a:t>
            </a:r>
            <a:r>
              <a:rPr lang="ru-RU" dirty="0" err="1" smtClean="0"/>
              <a:t>Пашки</a:t>
            </a:r>
            <a:r>
              <a:rPr lang="ru-RU" dirty="0" smtClean="0"/>
              <a:t> </a:t>
            </a:r>
            <a:r>
              <a:rPr lang="ru-RU" dirty="0" err="1" smtClean="0"/>
              <a:t>Колокольникова</a:t>
            </a:r>
            <a:r>
              <a:rPr lang="ru-RU" dirty="0" smtClean="0"/>
              <a:t>. Все знали о его несерьезном характере. Иначе как “балаболкой” и не называли. Но вот на автостоянке загорелся бензовоз. Минута - и рванет. Все кинулись врассыпную. А </a:t>
            </a:r>
            <a:r>
              <a:rPr lang="ru-RU" dirty="0" err="1" smtClean="0"/>
              <a:t>Пашка</a:t>
            </a:r>
            <a:r>
              <a:rPr lang="ru-RU" dirty="0" smtClean="0"/>
              <a:t> - за руль полыхающего чудовища и к реке. Едва успел прыгнуть с подножки. А бензовоз прямо с обрыва. В больнице, с головы до ног закованный в гипс, Павел опять балагурит: мол, в космос запускали, пришлось прыгать, а парашют не раскрылся…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0937" b="12500"/>
          <a:stretch>
            <a:fillRect/>
          </a:stretch>
        </p:blipFill>
        <p:spPr bwMode="auto">
          <a:xfrm>
            <a:off x="251520" y="1556792"/>
            <a:ext cx="372918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Марина Владимировна Плотникова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(11 мая 1974 — июль 1991) — девушка из Пензенской области, ценой собственной жизни спасшая троих детей;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Герой Российской Федерации.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183731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1988841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конце июля 1991 года Марина купалась в реке Хопёр вместе с двумя младшими сёстрами Жанной и Леной и их подругой Наташей Воробьёвой. Наташа оказалась на глубине и стала тонуть. Марина вытащила её к прибрежным кустам, после чего услышала, что тонут попавшие в водоворот Жанна и Лена. Девушке удалось спасти их, но сама она, истратив все силы, погибла.</a:t>
            </a:r>
          </a:p>
          <a:p>
            <a:endParaRPr lang="ru-RU" dirty="0" smtClean="0"/>
          </a:p>
          <a:p>
            <a:r>
              <a:rPr lang="ru-RU" dirty="0" smtClean="0"/>
              <a:t>Похоронена в родном селе.</a:t>
            </a:r>
          </a:p>
          <a:p>
            <a:endParaRPr lang="ru-RU" dirty="0" smtClean="0"/>
          </a:p>
          <a:p>
            <a:r>
              <a:rPr lang="ru-RU" dirty="0" smtClean="0"/>
              <a:t>Указом Президента России от 25 августа 1992 года № 925 «за мужество и героизм, проявленные при спасении троих тонувших детей», Плотниковой Марине Владимировне посмертно присвоено звание Героя Российской Федерации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 одном из частных домов на окраине Майкопа вспыхнул огонь. В плену пожара оказались три маленькие девочки. Детей спасла шестнадцатилетняя Юлия </a:t>
            </a:r>
            <a:r>
              <a:rPr lang="ru-RU" sz="2700" dirty="0" err="1" smtClean="0"/>
              <a:t>Агаджанова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Пламя видели многие, но только ученица десятого класса не осталось равнодушной. Юлии удалось предотвратить трагедию.</a:t>
            </a:r>
          </a:p>
          <a:p>
            <a:endParaRPr lang="ru-RU" dirty="0" smtClean="0"/>
          </a:p>
          <a:p>
            <a:r>
              <a:rPr lang="ru-RU" dirty="0" smtClean="0"/>
              <a:t>В тот вечер девушка была в гостях у жившей по соседству подруги. Вдруг она услышала крики о помощи и детский плач. Юлия выбежала на улицу в домашних тапочках, поначалу не понимая, что же произошло. Деревянный дом через дорогу был охвачен огнем. Девушка вызвала пожарных и бросилась в горящее здание. Счет шел уже на секунды.</a:t>
            </a:r>
          </a:p>
          <a:p>
            <a:endParaRPr lang="ru-RU" dirty="0" smtClean="0"/>
          </a:p>
          <a:p>
            <a:r>
              <a:rPr lang="ru-RU" dirty="0" smtClean="0"/>
              <a:t>Задыхаясь от дыма и не думая в тот момент о себе, шестнадцатилетняя школьница шла на плач. В комнате на полу увидела двухлетнюю девочку. Юля накрыла ребенка курткой и вынесла на руках, ее шестилетнюю сестренку вела за собой, старшей девочке велела быстро двигаться к выходу. Через пару минут после того, как они выбрались на улицу, в доме рухнул потолок.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450963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08720"/>
            <a:ext cx="81038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Снежинки так прекрасны и легки,</a:t>
            </a:r>
          </a:p>
          <a:p>
            <a:r>
              <a:rPr lang="ru-RU" sz="2400" dirty="0" smtClean="0"/>
              <a:t>Как совершенны у ромашки лепестки,</a:t>
            </a:r>
          </a:p>
          <a:p>
            <a:r>
              <a:rPr lang="ru-RU" sz="2400" dirty="0" smtClean="0"/>
              <a:t>Как на доске строка написанная мелом,</a:t>
            </a:r>
          </a:p>
          <a:p>
            <a:r>
              <a:rPr lang="ru-RU" sz="2400" dirty="0" smtClean="0"/>
              <a:t>Мы говорим сейчас о цвете …</a:t>
            </a:r>
          </a:p>
          <a:p>
            <a:endParaRPr lang="ru-RU" sz="2400" dirty="0" smtClean="0"/>
          </a:p>
          <a:p>
            <a:r>
              <a:rPr lang="ru-RU" sz="2400" dirty="0" smtClean="0"/>
              <a:t>Спокойны и чисты, рек русских воды,</a:t>
            </a:r>
          </a:p>
          <a:p>
            <a:r>
              <a:rPr lang="ru-RU" sz="2400" dirty="0" smtClean="0"/>
              <a:t>Прозрачны и светлы, как вечер зимний,</a:t>
            </a:r>
          </a:p>
          <a:p>
            <a:r>
              <a:rPr lang="ru-RU" sz="2400" dirty="0" smtClean="0"/>
              <a:t>И благородны и просторны неба своды,</a:t>
            </a:r>
          </a:p>
          <a:p>
            <a:r>
              <a:rPr lang="ru-RU" sz="2400" dirty="0" smtClean="0"/>
              <a:t>Художник их раскрасил в …</a:t>
            </a:r>
          </a:p>
          <a:p>
            <a:endParaRPr lang="ru-RU" sz="2400" dirty="0" smtClean="0"/>
          </a:p>
          <a:p>
            <a:r>
              <a:rPr lang="ru-RU" sz="2400" dirty="0" smtClean="0"/>
              <a:t>Россия много войн пережила,</a:t>
            </a:r>
          </a:p>
          <a:p>
            <a:r>
              <a:rPr lang="ru-RU" sz="2400" dirty="0" smtClean="0"/>
              <a:t>И наши деды умирали не напрасно,</a:t>
            </a:r>
          </a:p>
          <a:p>
            <a:r>
              <a:rPr lang="ru-RU" sz="2400" dirty="0" smtClean="0"/>
              <a:t>И верность Родине их к славе привела,</a:t>
            </a:r>
          </a:p>
          <a:p>
            <a:r>
              <a:rPr lang="ru-RU" sz="2400" dirty="0" smtClean="0"/>
              <a:t>Под Знаменем Победы ярко …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6654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 рифму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357430"/>
            <a:ext cx="1044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белом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143380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синий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600076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красным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357166"/>
            <a:ext cx="764383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Times New Roman" pitchFamily="18" charset="0"/>
              </a:rPr>
              <a:t>Флаг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Times New Roman" pitchFamily="18" charset="0"/>
              </a:rPr>
              <a:t>Российской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Times New Roman" pitchFamily="18" charset="0"/>
              </a:rPr>
              <a:t>Федерации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itchFamily="34" charset="0"/>
                <a:cs typeface="Times New Roman" pitchFamily="18" charset="0"/>
              </a:rPr>
              <a:t>Государственный флаг Российской Федерации представляет собой прямоугольное полотнище из трех одинаковых по размеру горизонтальных полос: верхняя - белого, средняя - синего, нижняя - красного цвета.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40" y="4005064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на Руси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белый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цвет означал мир, чистоту, совершенство;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синий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-  цвет неба, значит  верность, постоянство;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- олицетворяет энергию, силу, честность, огонь и кровь, пролитую за Отечество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4099" name="Picture 3" descr="C:\Documents and Settings\АЛЕКСАНДР\Рабочий стол\НА КЛАССНЫЙ ЧАС\для Е.А\госуд символика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96000"/>
            <a:ext cx="762000" cy="762000"/>
          </a:xfrm>
          <a:prstGeom prst="rect">
            <a:avLst/>
          </a:prstGeom>
          <a:noFill/>
        </p:spPr>
      </p:pic>
      <p:pic>
        <p:nvPicPr>
          <p:cNvPr id="6" name="Picture 2" descr="C:\Documents and Settings\АЛЕКСАНДР\Рабочий стол\НА КЛАССНЫЙ ЧАС\для Е.А\госуд символика\флаг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1076328" cy="7914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989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Классный час  "Я – гражданин России" </vt:lpstr>
      <vt:lpstr>ГРАЖДАНИН</vt:lpstr>
      <vt:lpstr>Гражданин - это человек, мысли и поступки которого направлены на благо Отечества, на благо своего народа.  </vt:lpstr>
      <vt:lpstr>Слайд 4</vt:lpstr>
      <vt:lpstr>Слайд 5</vt:lpstr>
      <vt:lpstr>Марина Владимировна Плотникова  (11 мая 1974 — июль 1991) — девушка из Пензенской области, ценой собственной жизни спасшая троих детей;  Герой Российской Федерации.</vt:lpstr>
      <vt:lpstr>В одном из частных домов на окраине Майкопа вспыхнул огонь. В плену пожара оказались три маленькие девочки. Детей спасла шестнадцатилетняя Юлия Агаджанова.</vt:lpstr>
      <vt:lpstr>Слайд 8</vt:lpstr>
      <vt:lpstr>Слайд 9</vt:lpstr>
      <vt:lpstr>Слайд 10</vt:lpstr>
      <vt:lpstr>4 ноября –  День народного единства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"Я – гражданин России" </dc:title>
  <cp:lastModifiedBy>А.П.Юнг</cp:lastModifiedBy>
  <cp:revision>18</cp:revision>
  <dcterms:modified xsi:type="dcterms:W3CDTF">2013-06-13T05:15:34Z</dcterms:modified>
</cp:coreProperties>
</file>