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D28DF2-E359-404F-8E0F-D82953404085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0E4F23-0C4B-4EC3-ADA9-AABF52D734C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МИР</a:t>
            </a:r>
            <a:r>
              <a:rPr lang="ru-RU" dirty="0" smtClean="0"/>
              <a:t> МОИХ РИСУНКОВ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Выполнил ученик 9 класса </a:t>
            </a:r>
          </a:p>
          <a:p>
            <a:pPr marL="0" indent="0">
              <a:buNone/>
            </a:pPr>
            <a:r>
              <a:rPr lang="ru-RU" sz="3600" dirty="0" smtClean="0"/>
              <a:t>МБОУ «Приморская СОШ»</a:t>
            </a:r>
          </a:p>
          <a:p>
            <a:pPr marL="0" indent="0">
              <a:buNone/>
            </a:pPr>
            <a:r>
              <a:rPr lang="ru-RU" sz="3600" dirty="0" err="1" smtClean="0"/>
              <a:t>Тлепбергенов</a:t>
            </a:r>
            <a:r>
              <a:rPr lang="ru-RU" sz="3600" dirty="0" smtClean="0"/>
              <a:t> Аслан</a:t>
            </a:r>
            <a:endParaRPr lang="ru-RU" sz="3600" dirty="0"/>
          </a:p>
        </p:txBody>
      </p:sp>
      <p:pic>
        <p:nvPicPr>
          <p:cNvPr id="1026" name="Picture 2" descr="C:\Users\Admin\Desktop\SDC113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5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Емельян Пугачев.     Мцыри.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3888432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3888432" cy="4680520"/>
          </a:xfrm>
        </p:spPr>
      </p:pic>
    </p:spTree>
    <p:extLst>
      <p:ext uri="{BB962C8B-B14F-4D97-AF65-F5344CB8AC3E}">
        <p14:creationId xmlns:p14="http://schemas.microsoft.com/office/powerpoint/2010/main" val="26546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Мечеть Аль </a:t>
            </a:r>
            <a:r>
              <a:rPr lang="ru-RU" dirty="0" err="1" smtClean="0"/>
              <a:t>Набави</a:t>
            </a:r>
            <a:r>
              <a:rPr lang="ru-RU" dirty="0" smtClean="0"/>
              <a:t>.    Мекка.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816424" cy="46805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00808"/>
            <a:ext cx="4032448" cy="4680520"/>
          </a:xfrm>
        </p:spPr>
      </p:pic>
    </p:spTree>
    <p:extLst>
      <p:ext uri="{BB962C8B-B14F-4D97-AF65-F5344CB8AC3E}">
        <p14:creationId xmlns:p14="http://schemas.microsoft.com/office/powerpoint/2010/main" val="6462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Ангел и Демон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4031740" cy="4464496"/>
          </a:xfrm>
        </p:spPr>
      </p:pic>
    </p:spTree>
    <p:extLst>
      <p:ext uri="{BB962C8B-B14F-4D97-AF65-F5344CB8AC3E}">
        <p14:creationId xmlns:p14="http://schemas.microsoft.com/office/powerpoint/2010/main" val="30993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3960440" cy="4104455"/>
          </a:xfrm>
        </p:spPr>
      </p:pic>
    </p:spTree>
    <p:extLst>
      <p:ext uri="{BB962C8B-B14F-4D97-AF65-F5344CB8AC3E}">
        <p14:creationId xmlns:p14="http://schemas.microsoft.com/office/powerpoint/2010/main" val="12285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Летучая  мышь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916832"/>
            <a:ext cx="4464496" cy="4320480"/>
          </a:xfrm>
        </p:spPr>
      </p:pic>
    </p:spTree>
    <p:extLst>
      <p:ext uri="{BB962C8B-B14F-4D97-AF65-F5344CB8AC3E}">
        <p14:creationId xmlns:p14="http://schemas.microsoft.com/office/powerpoint/2010/main" val="6583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Тушканчик и коалы.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816424" cy="43924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3888432" cy="4392488"/>
          </a:xfrm>
        </p:spPr>
      </p:pic>
    </p:spTree>
    <p:extLst>
      <p:ext uri="{BB962C8B-B14F-4D97-AF65-F5344CB8AC3E}">
        <p14:creationId xmlns:p14="http://schemas.microsoft.com/office/powerpoint/2010/main" val="5883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друг Вова. Подруга.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4032448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88840"/>
            <a:ext cx="3888432" cy="4464496"/>
          </a:xfrm>
        </p:spPr>
      </p:pic>
    </p:spTree>
    <p:extLst>
      <p:ext uri="{BB962C8B-B14F-4D97-AF65-F5344CB8AC3E}">
        <p14:creationId xmlns:p14="http://schemas.microsoft.com/office/powerpoint/2010/main" val="3274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Лосиха с </a:t>
            </a:r>
            <a:r>
              <a:rPr lang="ru-RU" dirty="0" err="1" smtClean="0"/>
              <a:t>детём</a:t>
            </a:r>
            <a:r>
              <a:rPr lang="ru-RU" dirty="0" smtClean="0"/>
              <a:t>. Лось.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4176464" cy="432047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76872"/>
            <a:ext cx="3528392" cy="4248471"/>
          </a:xfrm>
        </p:spPr>
      </p:pic>
    </p:spTree>
    <p:extLst>
      <p:ext uri="{BB962C8B-B14F-4D97-AF65-F5344CB8AC3E}">
        <p14:creationId xmlns:p14="http://schemas.microsoft.com/office/powerpoint/2010/main" val="21646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Н.В. Гоголь. Президент Вашингтон.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3888432" cy="461865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16832"/>
            <a:ext cx="4176464" cy="4608512"/>
          </a:xfrm>
        </p:spPr>
      </p:pic>
    </p:spTree>
    <p:extLst>
      <p:ext uri="{BB962C8B-B14F-4D97-AF65-F5344CB8AC3E}">
        <p14:creationId xmlns:p14="http://schemas.microsoft.com/office/powerpoint/2010/main" val="22977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Месси</a:t>
            </a:r>
            <a:r>
              <a:rPr lang="ru-RU" dirty="0" smtClean="0"/>
              <a:t>.  </a:t>
            </a:r>
            <a:r>
              <a:rPr lang="ru-RU" dirty="0" err="1" smtClean="0"/>
              <a:t>Сетон</a:t>
            </a:r>
            <a:r>
              <a:rPr lang="ru-RU" dirty="0" smtClean="0"/>
              <a:t> Томпсон.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672408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72816"/>
            <a:ext cx="4248472" cy="4608512"/>
          </a:xfrm>
        </p:spPr>
      </p:pic>
    </p:spTree>
    <p:extLst>
      <p:ext uri="{BB962C8B-B14F-4D97-AF65-F5344CB8AC3E}">
        <p14:creationId xmlns:p14="http://schemas.microsoft.com/office/powerpoint/2010/main" val="6412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59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МИР МОИХ РИСУНКОВ</vt:lpstr>
      <vt:lpstr>Ангел и Демон</vt:lpstr>
      <vt:lpstr>Животные</vt:lpstr>
      <vt:lpstr>Летучая  мышь</vt:lpstr>
      <vt:lpstr>Тушканчик и коалы.</vt:lpstr>
      <vt:lpstr>Мой друг Вова. Подруга.</vt:lpstr>
      <vt:lpstr>Лосиха с детём. Лось.</vt:lpstr>
      <vt:lpstr>Н.В. Гоголь. Президент Вашингтон.</vt:lpstr>
      <vt:lpstr>Месси.  Сетон Томпсон.</vt:lpstr>
      <vt:lpstr>Емельян Пугачев.     Мцыри.</vt:lpstr>
      <vt:lpstr>Мечеть Аль Набави.    Мекка.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МОИХ РИСУНКОВ</dc:title>
  <dc:creator>Тлепбергенова Айзада Мусановна</dc:creator>
  <cp:lastModifiedBy>Тлепбергенова Айзада Мусановна</cp:lastModifiedBy>
  <cp:revision>7</cp:revision>
  <dcterms:created xsi:type="dcterms:W3CDTF">2013-02-06T14:45:54Z</dcterms:created>
  <dcterms:modified xsi:type="dcterms:W3CDTF">2013-02-06T16:17:36Z</dcterms:modified>
</cp:coreProperties>
</file>