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5BEC2-E6CC-4412-9B7C-9942A024B1FA}" type="datetimeFigureOut">
              <a:rPr lang="ru-RU" smtClean="0"/>
              <a:pPr/>
              <a:t>15.08.2013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A1DB5-A76C-44D9-9288-0CF5D9F89B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5BEC2-E6CC-4412-9B7C-9942A024B1FA}" type="datetimeFigureOut">
              <a:rPr lang="ru-RU" smtClean="0"/>
              <a:pPr/>
              <a:t>15.08.2013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A1DB5-A76C-44D9-9288-0CF5D9F89B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5BEC2-E6CC-4412-9B7C-9942A024B1FA}" type="datetimeFigureOut">
              <a:rPr lang="ru-RU" smtClean="0"/>
              <a:pPr/>
              <a:t>15.08.2013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A1DB5-A76C-44D9-9288-0CF5D9F89B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5BEC2-E6CC-4412-9B7C-9942A024B1FA}" type="datetimeFigureOut">
              <a:rPr lang="ru-RU" smtClean="0"/>
              <a:pPr/>
              <a:t>15.08.2013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A1DB5-A76C-44D9-9288-0CF5D9F89B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5BEC2-E6CC-4412-9B7C-9942A024B1FA}" type="datetimeFigureOut">
              <a:rPr lang="ru-RU" smtClean="0"/>
              <a:pPr/>
              <a:t>15.08.2013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A1DB5-A76C-44D9-9288-0CF5D9F89B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5BEC2-E6CC-4412-9B7C-9942A024B1FA}" type="datetimeFigureOut">
              <a:rPr lang="ru-RU" smtClean="0"/>
              <a:pPr/>
              <a:t>15.08.2013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A1DB5-A76C-44D9-9288-0CF5D9F89B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5BEC2-E6CC-4412-9B7C-9942A024B1FA}" type="datetimeFigureOut">
              <a:rPr lang="ru-RU" smtClean="0"/>
              <a:pPr/>
              <a:t>15.08.2013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A1DB5-A76C-44D9-9288-0CF5D9F89B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5BEC2-E6CC-4412-9B7C-9942A024B1FA}" type="datetimeFigureOut">
              <a:rPr lang="ru-RU" smtClean="0"/>
              <a:pPr/>
              <a:t>15.08.2013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A1DB5-A76C-44D9-9288-0CF5D9F89B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5BEC2-E6CC-4412-9B7C-9942A024B1FA}" type="datetimeFigureOut">
              <a:rPr lang="ru-RU" smtClean="0"/>
              <a:pPr/>
              <a:t>15.08.2013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A1DB5-A76C-44D9-9288-0CF5D9F89B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5BEC2-E6CC-4412-9B7C-9942A024B1FA}" type="datetimeFigureOut">
              <a:rPr lang="ru-RU" smtClean="0"/>
              <a:pPr/>
              <a:t>15.08.2013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A1DB5-A76C-44D9-9288-0CF5D9F89B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5BEC2-E6CC-4412-9B7C-9942A024B1FA}" type="datetimeFigureOut">
              <a:rPr lang="ru-RU" smtClean="0"/>
              <a:pPr/>
              <a:t>15.08.2013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A1DB5-A76C-44D9-9288-0CF5D9F89B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35BEC2-E6CC-4412-9B7C-9942A024B1FA}" type="datetimeFigureOut">
              <a:rPr lang="ru-RU" smtClean="0"/>
              <a:pPr/>
              <a:t>15.08.2013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DA1DB5-A76C-44D9-9288-0CF5D9F89BE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500042"/>
            <a:ext cx="7772400" cy="1470025"/>
          </a:xfrm>
        </p:spPr>
        <p:txBody>
          <a:bodyPr/>
          <a:lstStyle/>
          <a:p>
            <a:r>
              <a:rPr lang="ru-RU" dirty="0" smtClean="0"/>
              <a:t>Моя Родина – Пермский край</a:t>
            </a:r>
            <a:endParaRPr lang="ru-RU" dirty="0"/>
          </a:p>
        </p:txBody>
      </p:sp>
      <p:pic>
        <p:nvPicPr>
          <p:cNvPr id="7173" name="Picture 5" descr="C:\Users\пк\Desktop\пермский край\1058_gerb_p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643050"/>
            <a:ext cx="1741301" cy="2786082"/>
          </a:xfrm>
          <a:prstGeom prst="rect">
            <a:avLst/>
          </a:prstGeom>
          <a:noFill/>
        </p:spPr>
      </p:pic>
      <p:pic>
        <p:nvPicPr>
          <p:cNvPr id="7177" name="Picture 9" descr="C:\Users\пк\Desktop\фото\семья моя\конев\Фото 3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2571744"/>
            <a:ext cx="4571515" cy="2571768"/>
          </a:xfrm>
          <a:prstGeom prst="rect">
            <a:avLst/>
          </a:prstGeom>
          <a:noFill/>
        </p:spPr>
      </p:pic>
      <p:pic>
        <p:nvPicPr>
          <p:cNvPr id="12" name="Picture 3" descr="C:\Users\пк\Desktop\пермский край\9d15158b2a3b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84" y="1714488"/>
            <a:ext cx="2833707" cy="2125281"/>
          </a:xfrm>
          <a:prstGeom prst="rect">
            <a:avLst/>
          </a:prstGeom>
          <a:noFill/>
        </p:spPr>
      </p:pic>
      <p:pic>
        <p:nvPicPr>
          <p:cNvPr id="13" name="Picture 4" descr="C:\Users\пк\Desktop\пермский край\54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86446" y="4857760"/>
            <a:ext cx="2882294" cy="1581144"/>
          </a:xfrm>
          <a:prstGeom prst="rect">
            <a:avLst/>
          </a:prstGeom>
          <a:noFill/>
        </p:spPr>
      </p:pic>
      <p:pic>
        <p:nvPicPr>
          <p:cNvPr id="14" name="Picture 6" descr="C:\Users\пк\Desktop\пермский край\76897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596" y="4572008"/>
            <a:ext cx="3107529" cy="20716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2686040" cy="5940444"/>
          </a:xfrm>
        </p:spPr>
        <p:txBody>
          <a:bodyPr/>
          <a:lstStyle/>
          <a:p>
            <a:r>
              <a:rPr lang="ru-RU" dirty="0" smtClean="0"/>
              <a:t>Пермский край</a:t>
            </a:r>
            <a:endParaRPr lang="ru-RU" dirty="0"/>
          </a:p>
        </p:txBody>
      </p:sp>
      <p:pic>
        <p:nvPicPr>
          <p:cNvPr id="5" name="Picture 8" descr="C:\Users\пк\Desktop\пермский край\Per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54" y="0"/>
            <a:ext cx="5080000" cy="647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Южный Урал</a:t>
            </a:r>
            <a:endParaRPr lang="ru-RU" dirty="0"/>
          </a:p>
        </p:txBody>
      </p:sp>
      <p:pic>
        <p:nvPicPr>
          <p:cNvPr id="1026" name="Picture 2" descr="C:\Users\пк\Desktop\пермский край\ur_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214422"/>
            <a:ext cx="4810132" cy="3210763"/>
          </a:xfrm>
          <a:prstGeom prst="rect">
            <a:avLst/>
          </a:prstGeom>
          <a:noFill/>
        </p:spPr>
      </p:pic>
      <p:pic>
        <p:nvPicPr>
          <p:cNvPr id="1027" name="Picture 3" descr="C:\Users\пк\Desktop\пермский край\gt08-3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1" y="3071810"/>
            <a:ext cx="3573913" cy="2777151"/>
          </a:xfrm>
          <a:prstGeom prst="rect">
            <a:avLst/>
          </a:prstGeom>
          <a:noFill/>
        </p:spPr>
      </p:pic>
      <p:pic>
        <p:nvPicPr>
          <p:cNvPr id="1028" name="Picture 4" descr="C:\Users\пк\Desktop\пермский край\nf4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2976" y="4000504"/>
            <a:ext cx="3571900" cy="2678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Средний Урал</a:t>
            </a:r>
            <a:endParaRPr lang="ru-RU" dirty="0"/>
          </a:p>
        </p:txBody>
      </p:sp>
      <p:pic>
        <p:nvPicPr>
          <p:cNvPr id="2050" name="Picture 2" descr="C:\Users\пк\Desktop\пермский край\a9e757df88e76ae20ecfabec1307f716_origin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3714752"/>
            <a:ext cx="3743326" cy="2811136"/>
          </a:xfrm>
          <a:prstGeom prst="rect">
            <a:avLst/>
          </a:prstGeom>
          <a:noFill/>
        </p:spPr>
      </p:pic>
      <p:pic>
        <p:nvPicPr>
          <p:cNvPr id="2051" name="Picture 3" descr="C:\Users\пк\Desktop\пермский край\na-beregy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857628"/>
            <a:ext cx="4123755" cy="2501218"/>
          </a:xfrm>
          <a:prstGeom prst="rect">
            <a:avLst/>
          </a:prstGeom>
          <a:noFill/>
        </p:spPr>
      </p:pic>
      <p:pic>
        <p:nvPicPr>
          <p:cNvPr id="2052" name="Picture 4" descr="C:\Users\пк\Desktop\пермский край\2be39fabb28507bbb8f5042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70" y="1214422"/>
            <a:ext cx="2928938" cy="22113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Северный </a:t>
            </a:r>
            <a:r>
              <a:rPr lang="ru-RU" dirty="0"/>
              <a:t>У</a:t>
            </a:r>
            <a:r>
              <a:rPr lang="ru-RU" dirty="0" smtClean="0"/>
              <a:t>рал</a:t>
            </a:r>
            <a:endParaRPr lang="ru-RU" dirty="0"/>
          </a:p>
        </p:txBody>
      </p:sp>
      <p:pic>
        <p:nvPicPr>
          <p:cNvPr id="3074" name="Picture 2" descr="C:\Users\пк\Desktop\пермский край\zm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1285860"/>
            <a:ext cx="3385695" cy="2326650"/>
          </a:xfrm>
          <a:prstGeom prst="rect">
            <a:avLst/>
          </a:prstGeom>
          <a:noFill/>
        </p:spPr>
      </p:pic>
      <p:pic>
        <p:nvPicPr>
          <p:cNvPr id="3076" name="Picture 4" descr="C:\Users\пк\Desktop\пермский край\437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4286256"/>
            <a:ext cx="3112143" cy="2174042"/>
          </a:xfrm>
          <a:prstGeom prst="rect">
            <a:avLst/>
          </a:prstGeom>
          <a:noFill/>
        </p:spPr>
      </p:pic>
      <p:pic>
        <p:nvPicPr>
          <p:cNvPr id="3078" name="Picture 6" descr="C:\Users\пк\Desktop\пермский край\cf0bb110572f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1357298"/>
            <a:ext cx="3500462" cy="26253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Приполярный Урал</a:t>
            </a:r>
            <a:endParaRPr lang="ru-RU" dirty="0"/>
          </a:p>
        </p:txBody>
      </p:sp>
      <p:pic>
        <p:nvPicPr>
          <p:cNvPr id="4100" name="Picture 4" descr="C:\Users\пк\Desktop\пермский край\0b21d1dcc3a1f37bf7fca0c21a414146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285860"/>
            <a:ext cx="3548044" cy="2663762"/>
          </a:xfrm>
          <a:prstGeom prst="rect">
            <a:avLst/>
          </a:prstGeom>
          <a:noFill/>
        </p:spPr>
      </p:pic>
      <p:pic>
        <p:nvPicPr>
          <p:cNvPr id="4101" name="Picture 5" descr="C:\Users\пк\Desktop\пермский край\010M-15-0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1214422"/>
            <a:ext cx="3525143" cy="2874950"/>
          </a:xfrm>
          <a:prstGeom prst="rect">
            <a:avLst/>
          </a:prstGeom>
          <a:noFill/>
        </p:spPr>
      </p:pic>
      <p:pic>
        <p:nvPicPr>
          <p:cNvPr id="4102" name="Picture 6" descr="C:\Users\пк\Desktop\пермский край\4573c1c4-005b-4849-2b70-5a062b14efa4 - копия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8992" y="3291351"/>
            <a:ext cx="2117068" cy="33046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Полярный Урал</a:t>
            </a:r>
            <a:endParaRPr lang="ru-RU" dirty="0"/>
          </a:p>
        </p:txBody>
      </p:sp>
      <p:pic>
        <p:nvPicPr>
          <p:cNvPr id="5124" name="Picture 4" descr="C:\Users\пк\Desktop\пермский край\DSC0457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1285860"/>
            <a:ext cx="2762269" cy="2071702"/>
          </a:xfrm>
          <a:prstGeom prst="rect">
            <a:avLst/>
          </a:prstGeom>
          <a:noFill/>
        </p:spPr>
      </p:pic>
      <p:pic>
        <p:nvPicPr>
          <p:cNvPr id="5125" name="Picture 5" descr="C:\Users\пк\Desktop\пермский край\p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4786322"/>
            <a:ext cx="2643206" cy="1759558"/>
          </a:xfrm>
          <a:prstGeom prst="rect">
            <a:avLst/>
          </a:prstGeom>
          <a:noFill/>
        </p:spPr>
      </p:pic>
      <p:pic>
        <p:nvPicPr>
          <p:cNvPr id="5126" name="Picture 6" descr="C:\Users\пк\Desktop\пермский край\ural03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80" y="4071942"/>
            <a:ext cx="3276600" cy="2457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Мой город - Чайковский</a:t>
            </a:r>
            <a:endParaRPr lang="ru-RU" dirty="0"/>
          </a:p>
        </p:txBody>
      </p:sp>
      <p:pic>
        <p:nvPicPr>
          <p:cNvPr id="6146" name="Picture 2" descr="C:\Users\пк\Desktop\пермский край\chaiko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357298"/>
            <a:ext cx="2396420" cy="2571768"/>
          </a:xfrm>
          <a:prstGeom prst="rect">
            <a:avLst/>
          </a:prstGeom>
          <a:noFill/>
        </p:spPr>
      </p:pic>
      <p:pic>
        <p:nvPicPr>
          <p:cNvPr id="6147" name="Picture 3" descr="C:\Users\пк\Desktop\пермский край\3b97ee5cd88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1857364"/>
            <a:ext cx="3156085" cy="2085975"/>
          </a:xfrm>
          <a:prstGeom prst="rect">
            <a:avLst/>
          </a:prstGeom>
          <a:noFill/>
        </p:spPr>
      </p:pic>
      <p:pic>
        <p:nvPicPr>
          <p:cNvPr id="6150" name="Picture 6" descr="C:\Users\пк\Desktop\пермский край\1112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11" y="4572008"/>
            <a:ext cx="2833707" cy="2125281"/>
          </a:xfrm>
          <a:prstGeom prst="rect">
            <a:avLst/>
          </a:prstGeom>
          <a:noFill/>
        </p:spPr>
      </p:pic>
      <p:pic>
        <p:nvPicPr>
          <p:cNvPr id="6151" name="Picture 7" descr="C:\Users\пк\Desktop\пермский край\00a4b40d07f87b607a39ec8fed143174_original - копия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57422" y="4071942"/>
            <a:ext cx="2833686" cy="21252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21</Words>
  <Application>Microsoft Office PowerPoint</Application>
  <PresentationFormat>Экран (4:3)</PresentationFormat>
  <Paragraphs>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Моя Родина – Пермский край</vt:lpstr>
      <vt:lpstr>Пермский край</vt:lpstr>
      <vt:lpstr>Южный Урал</vt:lpstr>
      <vt:lpstr>Средний Урал</vt:lpstr>
      <vt:lpstr>Северный Урал</vt:lpstr>
      <vt:lpstr>Приполярный Урал</vt:lpstr>
      <vt:lpstr>Полярный Урал</vt:lpstr>
      <vt:lpstr>Мой город - Чайковский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Моя Родина – Пермский край</dc:title>
  <dc:creator>пк</dc:creator>
  <cp:lastModifiedBy>Admin</cp:lastModifiedBy>
  <cp:revision>13</cp:revision>
  <dcterms:created xsi:type="dcterms:W3CDTF">2013-03-28T15:13:57Z</dcterms:created>
  <dcterms:modified xsi:type="dcterms:W3CDTF">2013-08-15T05:04:01Z</dcterms:modified>
</cp:coreProperties>
</file>