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78AC-CA3E-48E7-8E53-04EF92CBEB01}" type="datetimeFigureOut">
              <a:rPr lang="ru-RU" smtClean="0"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E9C1-A6A1-4DF6-9E82-3AF3EF7333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643998" cy="188596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Я ВЫБИРАЮ ЗДОРОВЬЕ</a:t>
            </a:r>
            <a:endParaRPr lang="ru-RU" sz="96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7858180" cy="2781304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Кучина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Валентина Михайловна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 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2 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 С.И. Руденко г.п. Монино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нарко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285992"/>
            <a:ext cx="2620928" cy="1928826"/>
          </a:xfrm>
          <a:prstGeom prst="rect">
            <a:avLst/>
          </a:prstGeom>
          <a:noFill/>
          <a:ln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7786710" cy="2285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Наркомания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заболевание, обусловленное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зависимостью от наркотического средства или психотропного вещества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611231"/>
            <a:ext cx="6215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Помимо психической и физической зависимости, всегда приводит к необратимому грубому нарушению жизнедеятельности организма и социальной деградации наркомана.</a:t>
            </a: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05300"/>
            <a:ext cx="24955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785926"/>
            <a:ext cx="2214578" cy="29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 descr="ob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60" y="142852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1\Pictures\Новая пап\db4da81c568dc4b15719757cba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857364"/>
            <a:ext cx="4500562" cy="293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Рациональный режим труда и отдыха</a:t>
            </a:r>
            <a:endParaRPr lang="ru-RU" sz="48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10" descr="Реж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1341438"/>
            <a:ext cx="7775576" cy="5516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Признаки здоровья</a:t>
            </a:r>
            <a:endParaRPr lang="ru-RU" sz="8000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Устойчивость к действию повреждающих факторов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Показатели роста и развития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Функциональное состояние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Наличие резервных возможностей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заболеваний или дефектов развития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Высокий уровень морально-волевых и ценностно-мотивационных установок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СМЕЙТЕСЬ НА ЗДОРОВЬЕ!!!</a:t>
            </a:r>
            <a:endParaRPr lang="ru-RU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Смех вырабатывает </a:t>
            </a:r>
            <a:r>
              <a:rPr lang="ru-RU" sz="36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эндорфины</a:t>
            </a:r>
            <a:endParaRPr lang="ru-RU" sz="36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Смех помогает выйти из состояния депрессии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Укрепляет иммунную систему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1" descr="6e88852b08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14818"/>
            <a:ext cx="37401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0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4714884"/>
            <a:ext cx="285748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48910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68" y="2786058"/>
            <a:ext cx="1714512" cy="1917758"/>
          </a:xfrm>
          <a:prstGeom prst="rect">
            <a:avLst/>
          </a:prstGeom>
        </p:spPr>
      </p:pic>
      <p:pic>
        <p:nvPicPr>
          <p:cNvPr id="7" name="Picture 12" descr="1196523188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034" y="4252764"/>
            <a:ext cx="1928826" cy="2605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4440246"/>
          </a:xfrm>
        </p:spPr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Человек - САМ творец своего здоровья!</a:t>
            </a:r>
            <a:endParaRPr lang="ru-RU" sz="8800" dirty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8" descr="анимация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2581275"/>
            <a:ext cx="3714750" cy="42767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ln w="12700">
            <a:solidFill>
              <a:schemeClr val="tx1"/>
            </a:solidFill>
          </a:ln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r>
              <a:rPr lang="ru-RU" dirty="0" smtClean="0">
                <a:ln w="1270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ysDot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	</a:t>
            </a:r>
            <a:r>
              <a:rPr lang="ru-RU" sz="6000" b="1" dirty="0" smtClean="0">
                <a:ln w="1270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ysDot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Здоровый образ жизни – это активное участие в трудовой, общественной, семейно-бытовой, </a:t>
            </a:r>
            <a:r>
              <a:rPr lang="ru-RU" sz="6000" b="1" dirty="0" err="1" smtClean="0">
                <a:ln w="1270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ysDot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досуговой</a:t>
            </a:r>
            <a:r>
              <a:rPr lang="ru-RU" sz="6000" b="1" dirty="0" smtClean="0">
                <a:ln w="1270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ysDot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</a:rPr>
              <a:t> формах жизнедеятельности человека.</a:t>
            </a:r>
            <a:r>
              <a:rPr lang="ru-RU" sz="6000" dirty="0" smtClean="0">
                <a:ln w="12700" cmpd="sng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ysDot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sz="6000" dirty="0">
              <a:ln w="12700" cmpd="sng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ysDot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здорового образа жизни</a:t>
            </a:r>
            <a:endParaRPr lang="ru-RU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39290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Личная и общественная гигиена;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Рациональное питание;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Двигательный режим;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Искоренение вредных привычек;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Рациональный режим труда и отдыха.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Гигиена</a:t>
            </a:r>
            <a:endParaRPr lang="ru-RU" sz="8000" dirty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472122" cy="297180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детей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питания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Коммунальная гигиена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труда или профессиональная гигиена</a:t>
            </a:r>
          </a:p>
          <a:p>
            <a:endParaRPr lang="ru-RU" dirty="0"/>
          </a:p>
        </p:txBody>
      </p:sp>
      <p:pic>
        <p:nvPicPr>
          <p:cNvPr id="4" name="Picture 8" descr="too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1448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baby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572008"/>
            <a:ext cx="2643206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187285985-3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0166" y="4572008"/>
            <a:ext cx="2714644" cy="1815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3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71942"/>
            <a:ext cx="3240087" cy="26304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Основные принципы закаливания</a:t>
            </a:r>
            <a:endParaRPr lang="ru-RU" sz="8000" dirty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систематичность;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оследовательность;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 индивидуальных особенностей организма;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моциональные реакции на процедуры;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остояние здоровья.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Рациональное питание</a:t>
            </a:r>
            <a:endParaRPr lang="ru-RU" sz="7200" dirty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Равновесие  получаемой и расходуемой энергии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Питание должно быть разнообразным и обеспечивать потребности в белках, углеводах, жирах, витаминах и минеральных веществах.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obme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7950" y="4643446"/>
            <a:ext cx="2649551" cy="2071702"/>
          </a:xfrm>
          <a:prstGeom prst="rect">
            <a:avLst/>
          </a:prstGeom>
        </p:spPr>
      </p:pic>
      <p:pic>
        <p:nvPicPr>
          <p:cNvPr id="7" name="Picture 6" descr="Food_Drinks_Juice_from_fresh_fruit_01290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4714884"/>
            <a:ext cx="2571768" cy="192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6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972e8da069ab469b3acc10f64d794c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456112"/>
            <a:ext cx="34671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3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6100"/>
            <a:ext cx="3241675" cy="25019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12700" cmpd="sng">
                  <a:solidFill>
                    <a:srgbClr val="FF0066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Физическая</a:t>
            </a:r>
            <a:r>
              <a:rPr lang="ru-RU" sz="7200" dirty="0" smtClean="0">
                <a:ln>
                  <a:solidFill>
                    <a:srgbClr val="FF0066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 культура</a:t>
            </a:r>
            <a:endParaRPr lang="ru-RU" sz="7200" dirty="0">
              <a:ln>
                <a:solidFill>
                  <a:srgbClr val="FF0066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643050"/>
            <a:ext cx="7567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– ЭТО ЖИЗНЬ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3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2808288" cy="1779588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7" name="Picture 7" descr="0659010730018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786058"/>
            <a:ext cx="2808287" cy="1774825"/>
          </a:xfrm>
          <a:prstGeom prst="rect">
            <a:avLst/>
          </a:prstGeom>
          <a:noFill/>
          <a:ln w="1905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9" name="Picture 4" descr="31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786058"/>
            <a:ext cx="2714644" cy="18573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5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ews_36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1428736"/>
            <a:ext cx="692945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19050">
            <a:solidFill>
              <a:srgbClr val="FF0000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accent2">
                      <a:shade val="85000"/>
                      <a:satMod val="155000"/>
                    </a:schemeClr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НЕТ вредным привычкам!</a:t>
            </a:r>
            <a:endParaRPr lang="ru-RU" sz="6000" dirty="0">
              <a:ln>
                <a:solidFill>
                  <a:schemeClr val="accent2">
                    <a:shade val="85000"/>
                    <a:satMod val="155000"/>
                  </a:schemeClr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5928" y="1428736"/>
            <a:ext cx="7258072" cy="218599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КУРЕНИЕ – это самая первая по распространению среди подростков вредная привычка, о последствиях которой они даже и не задумываются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Pictures\Новая пап\0_a5f_200137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143404" cy="326629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28737"/>
            <a:ext cx="2214546" cy="340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90966"/>
            <a:ext cx="4400550" cy="276703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5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5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5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Pictures\Новая пап\872125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30" y="4371255"/>
            <a:ext cx="3643370" cy="2486745"/>
          </a:xfrm>
          <a:prstGeom prst="rect">
            <a:avLst/>
          </a:prstGeom>
          <a:noFill/>
        </p:spPr>
      </p:pic>
      <p:pic>
        <p:nvPicPr>
          <p:cNvPr id="5" name="Picture 9" descr="Нет алкогол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3000372"/>
            <a:ext cx="4381500" cy="3221038"/>
          </a:xfrm>
          <a:prstGeom prst="rect">
            <a:avLst/>
          </a:prstGeom>
          <a:noFill/>
          <a:ln/>
        </p:spPr>
      </p:pic>
      <p:pic>
        <p:nvPicPr>
          <p:cNvPr id="6" name="Picture 6" descr="похорони алко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94263" y="0"/>
            <a:ext cx="4249737" cy="2443365"/>
          </a:xfrm>
          <a:prstGeom prst="rect">
            <a:avLst/>
          </a:prstGeom>
          <a:noFill/>
          <a:ln/>
        </p:spPr>
      </p:pic>
      <p:pic>
        <p:nvPicPr>
          <p:cNvPr id="4" name="Picture 1" descr="0_18be0_73645b06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000232" cy="290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 algn="ctr">
              <a:lnSpc>
                <a:spcPct val="120000"/>
              </a:lnSpc>
              <a:buNone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АЛКОГОЛИЗМ</a:t>
            </a:r>
          </a:p>
          <a:p>
            <a:pPr lvl="0" algn="ctr">
              <a:lnSpc>
                <a:spcPct val="120000"/>
              </a:lnSpc>
              <a:buNone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хроническое заболевание, обусловленное систематическим употреблением спиртных напитков. Проявляется физической и психической зависимостью от алкоголя, психической и социальной деградацией, патологией внутренних органов, обмена веществ, центральной и периферической нервной системы. Нередко возникают алкогольные психозы.</a:t>
            </a:r>
          </a:p>
          <a:p>
            <a:pPr>
              <a:lnSpc>
                <a:spcPct val="120000"/>
              </a:lnSpc>
            </a:pPr>
            <a:endParaRPr lang="ru-RU" sz="28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209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Я ВЫБИРАЮ ЗДОРОВЬЕ</vt:lpstr>
      <vt:lpstr>Слайд 2</vt:lpstr>
      <vt:lpstr>Элементы здорового образа жизни</vt:lpstr>
      <vt:lpstr>Гигиена</vt:lpstr>
      <vt:lpstr>Основные принципы закаливания</vt:lpstr>
      <vt:lpstr>Рациональное питание</vt:lpstr>
      <vt:lpstr>Физическая культура</vt:lpstr>
      <vt:lpstr>НЕТ вредным привычкам!</vt:lpstr>
      <vt:lpstr>Слайд 9</vt:lpstr>
      <vt:lpstr>Слайд 10</vt:lpstr>
      <vt:lpstr>Рациональный режим труда и отдыха</vt:lpstr>
      <vt:lpstr>Признаки здоровья</vt:lpstr>
      <vt:lpstr>СМЕЙТЕСЬ НА ЗДОРОВЬЕ!!!</vt:lpstr>
      <vt:lpstr>Человек - САМ творец своего здоровья!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ВЫБИРАЮ ЗДОРОВЬЕ</dc:title>
  <dc:creator>андрей</dc:creator>
  <cp:lastModifiedBy>андрей</cp:lastModifiedBy>
  <cp:revision>17</cp:revision>
  <dcterms:created xsi:type="dcterms:W3CDTF">2012-06-18T18:07:48Z</dcterms:created>
  <dcterms:modified xsi:type="dcterms:W3CDTF">2012-06-18T20:56:17Z</dcterms:modified>
</cp:coreProperties>
</file>