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56" r:id="rId4"/>
    <p:sldId id="270" r:id="rId5"/>
    <p:sldId id="271" r:id="rId6"/>
    <p:sldId id="260" r:id="rId7"/>
    <p:sldId id="261" r:id="rId8"/>
    <p:sldId id="257" r:id="rId9"/>
    <p:sldId id="259" r:id="rId10"/>
    <p:sldId id="272" r:id="rId11"/>
    <p:sldId id="273" r:id="rId12"/>
    <p:sldId id="274" r:id="rId13"/>
    <p:sldId id="262" r:id="rId14"/>
    <p:sldId id="263" r:id="rId15"/>
    <p:sldId id="264" r:id="rId16"/>
    <p:sldId id="265" r:id="rId17"/>
    <p:sldId id="266" r:id="rId18"/>
    <p:sldId id="275" r:id="rId19"/>
    <p:sldId id="277" r:id="rId20"/>
    <p:sldId id="276" r:id="rId21"/>
    <p:sldId id="267" r:id="rId22"/>
    <p:sldId id="268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CEFB4-6141-4FC2-BBE4-42AA2B9BED44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8837-3740-448E-B76A-D11F2B0CA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4B4F-3C3D-4E1C-B129-74E812E0F54B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1AD03-F27E-4D4B-90B5-E339018A1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A7E2-19C4-40D6-9E76-9731FF0BD993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7D127-D71F-4977-B2AF-F87856AB4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15CD-3CD9-4255-B46B-24511A30C4BC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A2486-4EC7-480F-8FFF-3B516B4EB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EC278-CA20-40D7-B98E-E071EDE0BD0F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822C-9CAF-4C84-A43F-CD000C45B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4706-81DA-459A-874F-ABD04D15A8CA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E0219-FC61-40C3-9527-1C1541E27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736DC-17D3-47F4-AE2E-C9D1A4CC8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3A86-E668-4F07-B342-3ADC4DCF0DE4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90DC-15B3-4F28-9BAE-99A59372BA40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79D06-F41A-402F-B162-59B0C4CBD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CEA1A-5934-479E-8B96-F420AA074FCB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6F0F6-2930-4C99-84DB-4CE6A379B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D0D0-9800-48E1-8D18-C1A4875F2BE3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BF14-0CE0-4A14-9C1D-021F6D4CFD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6F338-6780-4083-B42C-802A3AA9A217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3D5E-55B1-4EAB-A78B-6B0E7F852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9DA236AF-367F-49A0-A863-9767ED3667A4}" type="datetimeFigureOut">
              <a:rPr lang="ru-RU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F1E4A0B-531C-4FD0-86C6-8B89F0AEA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0_%D0%B3%D0%BE%D0%B4" TargetMode="External"/><Relationship Id="rId2" Type="http://schemas.openxmlformats.org/officeDocument/2006/relationships/hyperlink" Target="http://ru.wikipedia.org/wiki/25_%D0%B4%D0%B5%D0%BA%D0%B0%D0%B1%D1%80%D1%8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275272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Евсюкова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Екатерина Тимофеевна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«Ивановская основная общеобразовательная школа»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Губкинского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Белгородской области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  <a:endParaRPr lang="ru-RU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ГОСУДАРСТВЕННЫЕ СИМВОЛЫ РОССИЙСКОЙ ФЕДЕРАЦИИ</a:t>
            </a:r>
            <a:endParaRPr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     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утверждает, что первые пятьсот лет Россия не имела единого флага. Роль флага в истории средних веков на Руси исполняла чудотворная икона, с которой шли в бой княжеские дружины. Обычно перед походом или боем у чудотворной иконы совершалась общая молитва.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Первое упоминание в истории России о флаге датируется второй половиной XVII века. Флаг был введен в употребление московским царем Алексеем Михайловичем. Это был бело-сине-красный флаг, который предназначался для русских кораблей, плавающих по Каспийскому морю. Он одновременно исполнял роль опознавательного и сигнального знака, потому что на Каспии плавали еще корабли арабов и турок и такой флаг был хорошо виден издали.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1668 г. был спущен на воду первый русский военный корабль "Орел". На этом корабле по указу царя Алексея Михайловича был поднят бело-сине-красный флаг с нашитым на нем двуглавым орлом. </a:t>
            </a:r>
            <a:b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Петр I утвердил трехцветный флаг в качестве отличительного знака кораблей русского флота. При этом основная цель флага - отличать в бою свои корабли от чужих и принадлежность корабля к государству. Так в 1699 году Петр I придал морскому флагу, под которым ходили торговые суда, статус флага государственного - главного символа страны. К этому времени окончательно сложилась и символика цветов флага. Трехцветное знамя Петра I просуществовало в качестве государственного флага России до революции 1817 года.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 августа 1991 года было принято Постановление Верховного Совета Российской Федерации о Государственном флаге РСФСР, которое вернуло права дореволюционному трехцветному флагу. Указом президента Ельцина исторический флаг был повторно утвержден и день 22 августа был объявлен Днем государственного флага России. Подъем российского флага в рамках крупных государственных мероприятий с участием первых лиц государства сопровождается исполнением государственного гимна России. Эта церемония знаменует величие государства и его истории. 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преднамеренную порчу флага и тем более его уничтожение предусмотрена статья в Уголовном Кодексе России, которая рассматривает такой акт вандализма как уголовное преступление .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smtClean="0">
                <a:latin typeface="Castellar" pitchFamily="18" charset="0"/>
              </a:rPr>
              <a:t/>
            </a:r>
            <a:br>
              <a:rPr lang="ru-RU" sz="4400" b="1" i="1" smtClean="0">
                <a:latin typeface="Castellar" pitchFamily="18" charset="0"/>
              </a:rPr>
            </a:br>
            <a:r>
              <a:rPr lang="ru-RU" sz="53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ФЛАГ- это СВЯТЫНЯ</a:t>
            </a:r>
            <a:endParaRPr lang="ru-RU" sz="5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подлежит защите как внутри страны, так за её пределами.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оскорбление рассматривается как оскорбление чести народа и государства.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844675"/>
            <a:ext cx="4319588" cy="3744913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ИСТОРИИ ФЛАГА</a:t>
            </a:r>
            <a:endParaRPr lang="ru-RU" sz="4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историков существует несколько версий происхождения цветов в Государственном флаге.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версия относится к временам правления Петра 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который взял эти цвета у герба Москвы: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Белый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белый конь.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синий плащ на Георгии Победоносце.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красный щит герба.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Чередующиеся белая, синяя и красная полосы появились во времена правления отца Петра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царя Алексея Михайловича.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 времена Россия была многонациональным государством, и основными народами считались: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Белорусы ( </a:t>
            </a:r>
            <a:r>
              <a:rPr lang="ru-RU" sz="2400" b="1" dirty="0" smtClean="0">
                <a:solidFill>
                  <a:srgbClr val="FFCC66"/>
                </a:solidFill>
                <a:latin typeface="Times New Roman" pitchFamily="18" charset="0"/>
                <a:cs typeface="Times New Roman" pitchFamily="18" charset="0"/>
              </a:rPr>
              <a:t>белый цвет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Украинцы (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синий цвет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Русские ( </a:t>
            </a:r>
            <a:r>
              <a:rPr lang="ru-RU" sz="24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красный цвет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ВЕРСИЯ ГЕРАЛЬДИСТОВ</a:t>
            </a:r>
            <a:endParaRPr lang="ru-RU" sz="4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полагают, что белый и синий цвета издревле считались цветами Русской православной церкви.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БЕЛЫЙ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ОЗНАЧАЕТ ОТКРОВЕННОСТЬ, БЛАГОРОДСТВО, СОВЕРШЕНСТВО.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– ВЕРНОСТЬ И ЧЕСТНОСТЬ.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– МУЖЕСТВО, ОТВАГУ, ГЕРОИЗМ.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4663" y="1700213"/>
            <a:ext cx="4608512" cy="381635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 августа Российская Федерация торжественно отмечает праздник - ДЕНЬ ГОСУДАРСТВЕННОГО ФЛАГА РОССИЙСКОЙ ФЕДЕРАЦИИ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Нашему флагу 300 ЛЕТ, </a:t>
            </a:r>
            <a:b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утвердил царь Пётр </a:t>
            </a:r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  <a:t/>
            </a:r>
            <a:br>
              <a:rPr lang="ru-RU" sz="2700" b="1" i="1" smtClean="0">
                <a:solidFill>
                  <a:srgbClr val="FF3300"/>
                </a:solidFill>
                <a:latin typeface="Copperplate Gothic Bold" pitchFamily="34" charset="0"/>
              </a:rPr>
            </a:b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/>
            </a:r>
            <a:b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</a:br>
            <a: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  <a:t/>
            </a:r>
            <a:br>
              <a:rPr lang="ru-RU" b="1" i="1" smtClean="0">
                <a:solidFill>
                  <a:schemeClr val="tx2"/>
                </a:solidFill>
                <a:latin typeface="Rockwell Extra Bold" pitchFamily="18" charset="0"/>
              </a:rPr>
            </a:br>
            <a:r>
              <a:rPr lang="ru-RU" sz="4400" b="1" i="1" smtClean="0">
                <a:solidFill>
                  <a:srgbClr val="FF3300"/>
                </a:solidFill>
                <a:latin typeface="Copperplate Gothic Bold" pitchFamily="34" charset="0"/>
              </a:rPr>
              <a:t> </a:t>
            </a:r>
            <a:r>
              <a:rPr lang="ru-RU" sz="31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 ГОСУДАРСТВЕННОГО ФЛАГА РОССИЙСКОЙ ФЕДЕРАЦИИ</a:t>
            </a:r>
            <a:endParaRPr lang="ru-RU" sz="4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главная песня страны.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гимн греческое и означает 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ВОСХВАЛЕНИЕ.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40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 России был принят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2000 году.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ГИМН</a:t>
            </a:r>
            <a:endParaRPr lang="ru-RU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 – это песня, посвященная Родине, это символ государства, такой же, как герб и флаг. Он прославляет могущество и величие нашей огромной страны. Каждая страна имеет свой Государственный гимн. Каждый гражданин должен уважать символы своего государства, знать слова гимна своей Родины.</a:t>
            </a:r>
            <a:endParaRPr lang="ru-RU" sz="3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Гимн – это песня, посвященная Родине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3600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25 декабря"/>
              </a:rPr>
              <a:t>25 декабря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2000 год"/>
              </a:rPr>
              <a:t>2000 года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 Государственном гимне Российской Федерации»</a:t>
            </a:r>
          </a:p>
          <a:p>
            <a:pPr algn="just"/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Порядок официального использования гимна России изложен в Федеральном законе, подписанном </a:t>
            </a:r>
            <a:r>
              <a:rPr lang="ru-RU" sz="360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президентом В.В.Путиным </a:t>
            </a:r>
            <a:r>
              <a:rPr lang="ru-RU" sz="3600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25 декабря"/>
              </a:rPr>
              <a:t>25 декабря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2000 год"/>
              </a:rPr>
              <a:t>2000 года</a:t>
            </a:r>
            <a:r>
              <a:rPr lang="ru-RU" sz="3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гимна</a:t>
            </a:r>
            <a:endParaRPr lang="ru-RU" sz="54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333300"/>
                </a:solidFill>
                <a:latin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333300"/>
                </a:solidFill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333300"/>
                </a:solidFill>
                <a:latin typeface="Times New Roman" pitchFamily="18" charset="0"/>
              </a:rPr>
              <a:t>формировать знания о государственных символах Российской Федерации</a:t>
            </a:r>
          </a:p>
          <a:p>
            <a:r>
              <a:rPr lang="ru-RU" sz="2800" b="1" dirty="0" smtClean="0">
                <a:solidFill>
                  <a:srgbClr val="333300"/>
                </a:solidFill>
                <a:latin typeface="Times New Roman" pitchFamily="18" charset="0"/>
              </a:rPr>
              <a:t>Задачи:</a:t>
            </a:r>
            <a:r>
              <a:rPr lang="ru-RU" sz="2800" dirty="0" smtClean="0">
                <a:solidFill>
                  <a:srgbClr val="333300"/>
                </a:solidFill>
                <a:latin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333300"/>
                </a:solidFill>
                <a:latin typeface="Times New Roman" pitchFamily="18" charset="0"/>
              </a:rPr>
              <a:t>- ознакомление обучающихся с символами РФ и историей создания герба, флага, гимна Российской Федерации</a:t>
            </a:r>
          </a:p>
          <a:p>
            <a:r>
              <a:rPr lang="ru-RU" sz="2800" dirty="0" smtClean="0">
                <a:solidFill>
                  <a:srgbClr val="333300"/>
                </a:solidFill>
                <a:latin typeface="Times New Roman" pitchFamily="18" charset="0"/>
              </a:rPr>
              <a:t>- способствовать воспитанию уважительного отношения к государственным символам России, чувства гордости и патриотизма за свою страну, свой народ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C00000"/>
                </a:solidFill>
                <a:latin typeface="Times New Roman" pitchFamily="18" charset="0"/>
              </a:rPr>
              <a:t>ГОСУДАРСТВЕННЫЕ СИМВОЛЫ РОССИЙСКОЙ ФЕДЕРАЦИИ</a:t>
            </a:r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 исполняют в особых, наиболее важных торжественных случаях. Гимн звучит при вступлении в должность Президента Российской Федерации и руководителей органов государственной власти, при открытии и закрытии заседаний Совета Федерации и Государственной Думы, во время встреч и проводов глав государств, во время проведения спортивных состязаний или военных мероприятий. Часто мы слышим Государственный гимн на праздниках, на военных парадах. Отдавая дань уважения, люди встают, а военные выполняют воинское приветствие.</a:t>
            </a:r>
            <a:endParaRPr lang="ru-RU" sz="24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гимна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С.В. Михалкова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 А.В. Александрова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Россия – священная наша держава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Россия – любимая наша страна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Могучая воля, великая слава –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Твое достоянье на все времена!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Припев: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Славься Отечество наше свободное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Братских народов союз вековой,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Предками данная мудрость народная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Славься, страна! Мы гордимся тобой!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ГИМН РОССИИ</a:t>
            </a:r>
            <a:endParaRPr lang="ru-RU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От южных морей до полярного края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Раскинулись наши леса и поля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Одна т на свете! Одна ты такая-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Хранимая Богом родная земля!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Припев.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Широкий простор для мечты и для жизни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Грядущие нам открывают года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Нам силу дает наша верность Отчизне.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Так было, так есть и так будет всегда!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Припев.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ГИМН РОССИИ</a:t>
            </a: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Вы познакомились с государственными символами РФ  и их историей происхождения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Спасибо за внимание !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«Герб и флаг отражают  историю  народа,  мечту создателя и достоинство своих граждан».   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Мишель  де  </a:t>
            </a:r>
            <a:r>
              <a:rPr lang="ru-RU" sz="5400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Ментеню</a:t>
            </a:r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54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век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</a:rPr>
              <a:t>ГОСУДАРСТВЕННЫЕ СИМВОЛЫ РОССИЙСКОЙ ФЕДЕРАЦИИ: герб, флаг, гимн</a:t>
            </a:r>
            <a:endParaRPr lang="ru-RU" sz="28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 ноября 1990 года Правительство РСФСР приняло постановление о создании Государственного герба и государственного флага РСФСР. Для организации этой работы была создана Правительственная комиссия. После всестороннего обсуждения комиссия предложила рекомендовать Правительству бело-сине-красный флаг и герб — золотого двуглавого орла на красном поле. Окончательное восстановление этих символов произошло в 1993 году, когда Указами Президента  Б. Ельцина они были утверждены в качестве государственных флага и герба.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 декабря 2000 года Государственная Дума приняла Федеральный конституционный закон «о Государственном гербе Российской Федерации». Который был одобрен Советом Федерации и подписан Президентом Российской Федерации Владимиром Путиным 20 декабря 2000 года.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Золотой двуглавый орел на красном поле сохраняет историческую преемственность в цветовой гамме гербов конца XV — XVII века. Рисунок орла восходит к изображениям на памятниках эпохи Петра Великого. Над головами орла изображены три исторические короны Петра Великого, символизирующие в новых условиях суверенитет как всей Российской Федерации, так и ее частей, субъектов Федерации; в лапах — скипетр и держава, олицетворяющие государственную власть и единое государство; на груди — изображение всадника, поражающего копьем дракона. Это один из древних символов борьбы добра со злом, света с тьмой, защиты Отечества.</a:t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Восстановление двуглавого орла как Государственного герба России олицетворяет неразрывность и преемственность отечественной истории. Сегодняшний герб России — это новый герб, но его составные части глубоко традиционны; он и отражает разные этапы отечественной истории, и продолжает их в преддверье третьего тысячелетия.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endParaRPr lang="ru-RU" sz="5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ГЕРБ </a:t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sz="3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гербе изображён двуглавый орёл с распростёртыми крыльями, с тремя коронами. Это обозначает единство царств: Казанского, Астраханского и Сибирского.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7" descr="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628775"/>
            <a:ext cx="3671888" cy="4608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ГЕРБ </a:t>
            </a:r>
            <a:b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Изображены на гербе символы власти: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Скипетр.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Держава.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на груди орла – </a:t>
            </a:r>
          </a:p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ГЕРБ МОСКВЫ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7411" name="Picture 7" descr="флаг и 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28775"/>
            <a:ext cx="4059238" cy="360045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i="1" smtClean="0">
                <a:latin typeface="Castellar" pitchFamily="18" charset="0"/>
              </a:rPr>
              <a:t/>
            </a:r>
            <a:br>
              <a:rPr lang="ru-RU" sz="4000" b="1" i="1" smtClean="0">
                <a:latin typeface="Castellar" pitchFamily="18" charset="0"/>
              </a:rPr>
            </a:br>
            <a:r>
              <a:rPr lang="ru-RU" sz="4000" b="1" i="1" smtClean="0">
                <a:latin typeface="Castellar" pitchFamily="18" charset="0"/>
              </a:rPr>
              <a:t/>
            </a:r>
            <a:br>
              <a:rPr lang="ru-RU" sz="4000" b="1" i="1" smtClean="0">
                <a:latin typeface="Castellar" pitchFamily="18" charset="0"/>
              </a:rPr>
            </a:br>
            <a:r>
              <a:rPr lang="ru-RU" sz="4000" b="1" i="1" smtClean="0">
                <a:latin typeface="Castellar" pitchFamily="18" charset="0"/>
              </a:rPr>
              <a:t/>
            </a:r>
            <a:br>
              <a:rPr lang="ru-RU" sz="4000" b="1" i="1" smtClean="0">
                <a:latin typeface="Castellar" pitchFamily="18" charset="0"/>
              </a:rPr>
            </a:br>
            <a:r>
              <a:rPr lang="ru-RU" sz="4000" b="1" i="1" smtClean="0">
                <a:latin typeface="Castellar" pitchFamily="18" charset="0"/>
              </a:rPr>
              <a:t/>
            </a:r>
            <a:br>
              <a:rPr lang="ru-RU" sz="4000" b="1" i="1" smtClean="0">
                <a:latin typeface="Castellar" pitchFamily="18" charset="0"/>
              </a:rPr>
            </a:br>
            <a:r>
              <a:rPr lang="ru-RU" sz="5400" b="1" i="1" smtClean="0">
                <a:latin typeface="Castellar" pitchFamily="18" charset="0"/>
              </a:rPr>
              <a:t/>
            </a:r>
            <a:br>
              <a:rPr lang="ru-RU" sz="5400" b="1" i="1" smtClean="0">
                <a:latin typeface="Castellar" pitchFamily="18" charset="0"/>
              </a:rPr>
            </a:br>
            <a:r>
              <a:rPr lang="ru-RU" sz="4900" b="1" i="1" smtClean="0">
                <a:solidFill>
                  <a:srgbClr val="C00000"/>
                </a:solidFill>
                <a:latin typeface="Castellar" pitchFamily="18" charset="0"/>
              </a:rPr>
              <a:t> </a:t>
            </a:r>
            <a:r>
              <a:rPr lang="ru-RU" sz="49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Герб показывает исторические традиции страны</a:t>
            </a:r>
            <a:endParaRPr lang="ru-RU" sz="49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238" cy="45720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i="1" dirty="0" smtClean="0">
                <a:latin typeface="Castellar" pitchFamily="18" charset="0"/>
              </a:rPr>
              <a:t> 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Гербы появились очень давно,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около 4 тысяч лет назад.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 « ГЕРБ » немецкое  ЭРБЕ и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обозначает НАСЛЕДСТВО </a:t>
            </a:r>
            <a:r>
              <a:rPr lang="ru-RU" sz="2800" b="1" i="1" dirty="0" smtClean="0">
                <a:latin typeface="Castellar" pitchFamily="18" charset="0"/>
              </a:rPr>
              <a:t/>
            </a:r>
            <a:br>
              <a:rPr lang="ru-RU" sz="2800" b="1" i="1" dirty="0" smtClean="0">
                <a:latin typeface="Castellar" pitchFamily="18" charset="0"/>
              </a:rPr>
            </a:br>
            <a:endParaRPr lang="ru-RU" dirty="0"/>
          </a:p>
        </p:txBody>
      </p:sp>
      <p:pic>
        <p:nvPicPr>
          <p:cNvPr id="18435" name="Picture 7" descr="флаг и герб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484313"/>
            <a:ext cx="4330700" cy="4184650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859338" y="1916113"/>
            <a:ext cx="3816350" cy="3733800"/>
          </a:xfrm>
        </p:spPr>
        <p:txBody>
          <a:bodyPr>
            <a:noAutofit/>
          </a:bodyPr>
          <a:lstStyle/>
          <a:p>
            <a:pPr fontAlgn="auto">
              <a:buFont typeface="Wingdings 2"/>
              <a:buNone/>
              <a:defRPr/>
            </a:pP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Государственный флаг Российской Федерации является официальным  государственным символом Российской Федерации. Он представляет собой прямоугольное полотнище из трех равновеликих горизонтальных полос: верхней – белого, средней – синего и нижней – красного цвета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288" y="457200"/>
            <a:ext cx="8367712" cy="10668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Государственный флаг- важный символ страны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4" descr="флаг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133600"/>
            <a:ext cx="4103687" cy="3527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834</Words>
  <Application>Microsoft Office PowerPoint</Application>
  <PresentationFormat>Экран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ГОСУДАРСТВЕННЫЕ СИМВОЛЫ РОССИЙСКОЙ ФЕДЕРАЦИИ</vt:lpstr>
      <vt:lpstr>ГОСУДАРСТВЕННЫЕ СИМВОЛЫ РОССИЙСКОЙ ФЕДЕРАЦИИ</vt:lpstr>
      <vt:lpstr>ГОСУДАРСТВЕННЫЕ СИМВОЛЫ РОССИЙСКОЙ ФЕДЕРАЦИИ: герб, флаг, гимн</vt:lpstr>
      <vt:lpstr>Историческая справка</vt:lpstr>
      <vt:lpstr>Историческая справка</vt:lpstr>
      <vt:lpstr>ГЕРБ  РОССИЙСКОЙ ФЕДЕРАЦИИ</vt:lpstr>
      <vt:lpstr>ГЕРБ  РОССИЙСКОЙ ФЕДЕРАЦИИ</vt:lpstr>
      <vt:lpstr>      Герб показывает исторические традиции страны</vt:lpstr>
      <vt:lpstr>Государственный флаг- важный символ страны</vt:lpstr>
      <vt:lpstr>Историческая справка</vt:lpstr>
      <vt:lpstr>Историческая справка</vt:lpstr>
      <vt:lpstr>Историческая справка</vt:lpstr>
      <vt:lpstr> ФЛАГ- это СВЯТЫНЯ</vt:lpstr>
      <vt:lpstr>ИЗ ИСТОРИИ ФЛАГА</vt:lpstr>
      <vt:lpstr>ВЕРСИЯ ГЕРАЛЬДИСТОВ</vt:lpstr>
      <vt:lpstr>                 ДЕНЬ ГОСУДАРСТВЕННОГО ФЛАГА РОССИЙСКОЙ ФЕДЕРАЦИИ</vt:lpstr>
      <vt:lpstr>ГОСУДАРСТВЕННЫЙ ГИМН</vt:lpstr>
      <vt:lpstr>Гимн – это песня, посвященная Родине</vt:lpstr>
      <vt:lpstr>Использование гимна</vt:lpstr>
      <vt:lpstr>Использование гимна</vt:lpstr>
      <vt:lpstr>ГОСУДАРСТВЕННЫЙ ГИМН РОССИИ</vt:lpstr>
      <vt:lpstr>ГОСУДАРСТВЕННЫЙ ГИМН РОССИИ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РОССИЙСКОЙ ФЕДЕРАЦИИ</dc:title>
  <cp:lastModifiedBy>User</cp:lastModifiedBy>
  <cp:revision>32</cp:revision>
  <dcterms:modified xsi:type="dcterms:W3CDTF">2013-01-30T20:39:42Z</dcterms:modified>
</cp:coreProperties>
</file>