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8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E77-4CB7-406A-97E7-B7F4624A5300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769D-11CF-496B-803F-A4922E4BD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8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E77-4CB7-406A-97E7-B7F4624A5300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769D-11CF-496B-803F-A4922E4BD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0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E77-4CB7-406A-97E7-B7F4624A5300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769D-11CF-496B-803F-A4922E4BD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2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E77-4CB7-406A-97E7-B7F4624A5300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769D-11CF-496B-803F-A4922E4BD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8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E77-4CB7-406A-97E7-B7F4624A5300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769D-11CF-496B-803F-A4922E4BD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E77-4CB7-406A-97E7-B7F4624A5300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769D-11CF-496B-803F-A4922E4BD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3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E77-4CB7-406A-97E7-B7F4624A5300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769D-11CF-496B-803F-A4922E4BD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4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E77-4CB7-406A-97E7-B7F4624A5300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769D-11CF-496B-803F-A4922E4BD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0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E77-4CB7-406A-97E7-B7F4624A5300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769D-11CF-496B-803F-A4922E4BD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8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E77-4CB7-406A-97E7-B7F4624A5300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769D-11CF-496B-803F-A4922E4BD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E77-4CB7-406A-97E7-B7F4624A5300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769D-11CF-496B-803F-A4922E4BD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3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1CE77-4CB7-406A-97E7-B7F4624A5300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1769D-11CF-496B-803F-A4922E4BD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8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FFF00"/>
            </a:gs>
            <a:gs pos="61000">
              <a:srgbClr val="7030A0"/>
            </a:gs>
            <a:gs pos="82000">
              <a:srgbClr val="FF996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Конспект занятия по рисованию в 7 «Б» классе «О.Р.»</a:t>
            </a:r>
            <a:b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Тема: «Сказочные птицы»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085184"/>
            <a:ext cx="5328592" cy="144016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Праник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И.В.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242088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7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0906"/>
            <a:ext cx="4248472" cy="4817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70906"/>
            <a:ext cx="4248472" cy="48177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321648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Гуси-лебеди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7030A0"/>
            </a:gs>
            <a:gs pos="27000">
              <a:srgbClr val="FFFF00"/>
            </a:gs>
            <a:gs pos="12000">
              <a:srgbClr val="01A78F"/>
            </a:gs>
            <a:gs pos="91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4608512"/>
          </a:xfrm>
        </p:spPr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1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071562"/>
            <a:ext cx="75247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Работы детей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18932"/>
            <a:ext cx="3456384" cy="4540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18932"/>
            <a:ext cx="4968552" cy="45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Цель занятия: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208912" cy="42813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/>
              <a:t>азвитие у детей творческого воображения.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343728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Задачи занятия: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5174035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Познакомить детей с изображениями</a:t>
            </a:r>
          </a:p>
          <a:p>
            <a:pPr marL="0" indent="0">
              <a:buNone/>
            </a:pPr>
            <a:r>
              <a:rPr lang="ru-RU" dirty="0" smtClean="0"/>
              <a:t>сказочных птиц в творчестве писателей и художников: </a:t>
            </a:r>
            <a:r>
              <a:rPr lang="ru-RU" dirty="0" err="1" smtClean="0"/>
              <a:t>М.Врубеля</a:t>
            </a:r>
            <a:r>
              <a:rPr lang="ru-RU" dirty="0" smtClean="0"/>
              <a:t>, </a:t>
            </a:r>
            <a:r>
              <a:rPr lang="ru-RU" dirty="0" err="1" smtClean="0"/>
              <a:t>В.Васнецова</a:t>
            </a:r>
            <a:r>
              <a:rPr lang="ru-RU" dirty="0" smtClean="0"/>
              <a:t>, А. Пушкина, </a:t>
            </a:r>
            <a:r>
              <a:rPr lang="ru-RU" dirty="0" err="1" smtClean="0"/>
              <a:t>П.Ершова</a:t>
            </a:r>
            <a:r>
              <a:rPr lang="ru-RU" dirty="0" smtClean="0"/>
              <a:t>, Г-Х. Андерсена, и в русском народном творчестве.</a:t>
            </a:r>
          </a:p>
          <a:p>
            <a:pPr marL="0" indent="0">
              <a:buNone/>
            </a:pPr>
            <a:r>
              <a:rPr lang="ru-RU" dirty="0" smtClean="0"/>
              <a:t>2.	Учить находить основные особенности в образе сказочных и настоящих птиц: строение, окраска, характерные детали и сравнивать их .</a:t>
            </a:r>
          </a:p>
          <a:p>
            <a:pPr marL="0" indent="0">
              <a:buNone/>
            </a:pPr>
            <a:r>
              <a:rPr lang="ru-RU" dirty="0" smtClean="0"/>
              <a:t>3.    Совершенствовать изобразительные навыки, передавая образ сказочной птицы в рисунке.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Жар-птица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40768"/>
            <a:ext cx="6096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Павлин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30" y="1600200"/>
            <a:ext cx="5820539" cy="4525963"/>
          </a:xfrm>
        </p:spPr>
      </p:pic>
    </p:spTree>
    <p:extLst>
      <p:ext uri="{BB962C8B-B14F-4D97-AF65-F5344CB8AC3E}">
        <p14:creationId xmlns:p14="http://schemas.microsoft.com/office/powerpoint/2010/main" val="39576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C00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Экзотические птицы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032448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Сказочные птицы в литературе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04867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7790"/>
            <a:ext cx="3888432" cy="4122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67790"/>
            <a:ext cx="3672408" cy="41224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40466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Петушок золотой гребешок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4264"/>
            <a:ext cx="4104456" cy="4968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84548"/>
            <a:ext cx="4032448" cy="4968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284823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Ласточка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2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281</TotalTime>
  <Words>79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Конспект занятия по рисованию в 7 «Б» классе «О.Р.» Тема: «Сказочные птицы»</vt:lpstr>
      <vt:lpstr>Цель занятия:</vt:lpstr>
      <vt:lpstr>Задачи занятия:</vt:lpstr>
      <vt:lpstr>Жар-птица</vt:lpstr>
      <vt:lpstr>Павлин</vt:lpstr>
      <vt:lpstr>Экзотические птицы</vt:lpstr>
      <vt:lpstr>Сказочные птицы в литературе</vt:lpstr>
      <vt:lpstr>Презентация PowerPoint</vt:lpstr>
      <vt:lpstr>Презентация PowerPoint</vt:lpstr>
      <vt:lpstr>Презентация PowerPoint</vt:lpstr>
      <vt:lpstr>Физкультминутка</vt:lpstr>
      <vt:lpstr>Презентация PowerPoint</vt:lpstr>
      <vt:lpstr>Работы детей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 птицы</dc:title>
  <dc:creator>ИРА</dc:creator>
  <cp:lastModifiedBy>admin</cp:lastModifiedBy>
  <cp:revision>47</cp:revision>
  <dcterms:created xsi:type="dcterms:W3CDTF">2013-05-16T12:36:35Z</dcterms:created>
  <dcterms:modified xsi:type="dcterms:W3CDTF">2013-05-30T14:07:15Z</dcterms:modified>
</cp:coreProperties>
</file>