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70" r:id="rId12"/>
    <p:sldId id="268" r:id="rId13"/>
    <p:sldId id="269" r:id="rId14"/>
    <p:sldId id="271" r:id="rId15"/>
    <p:sldId id="273" r:id="rId16"/>
    <p:sldId id="272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C52C-A62A-4368-9BD6-CBA9AF07AD7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EF09-4DCC-45D7-821E-D9EC8C025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1052737"/>
            <a:ext cx="3888432" cy="254771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«Книжная иллюстрация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886200"/>
            <a:ext cx="3600400" cy="17526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мире литературных героев. Урок изобразительного искусства  № 24-25 в 7 классе по программе В.С.Кузина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учитель изобразительного искусства  и черчения Маливанчук Н.Ю.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расочные иллюстрации к &quot;Дон Кихоту&quot; (фото 1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53650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008313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Гюстава Доре к роману Мигеля де Сервантеса — «Хитроумный идальго Дон Кихот Ламанчский»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ДОН КИХОТ — герой романа великого испанского писателя Мигеля де Сервантеса Сааведры (1547-1616) «Хитроумный идальго Дон Кихот Ламанчский» (первый том — 1605 г., второй — 1615 г.); он же — Рыцарь Печального Образа; он же — Рыцарь Львов; он же — идальго, обедневший дворянин Алонсо Кихана по прозвищу Добрый.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art-club.su/art/don_quixote/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134" y="273050"/>
            <a:ext cx="4629581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 Дона Кихота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внешности Дон Кихота Сервантес сообщает скупо и только в самом начале книги: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«Было нашему идальго лет под пятьдесят; крепкого сложения, тощий телом и худощавый лицом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данному эскизу придётся добавить все те шишки и тумаки, которые судьба уготовила идальго в его странствиях: частый голод и отсутствие тёплого ночлега, сломанные рёбра, выбитые зубы, помятые бока, нелепость рыцарской амуниции.</a:t>
            </a:r>
          </a:p>
          <a:p>
            <a:endParaRPr lang="ru-RU" dirty="0"/>
          </a:p>
        </p:txBody>
      </p:sp>
      <p:pic>
        <p:nvPicPr>
          <p:cNvPr id="5" name="Содержимое 4" descr="Красочные иллюстрации к &quot;Дон Кихоту&quot; (фото 1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46805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95936" y="6100289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Красочные иллюстрации к "Дон Кихоту"</a:t>
            </a:r>
            <a:endParaRPr kumimoji="0" lang="ru-RU" sz="1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художника Рамона Агилар Море</a:t>
            </a:r>
            <a:endParaRPr kumimoji="0" lang="ru-RU" sz="1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6004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Гюстава Доре к роману Мигеля де Сервантеса — «Хитроумный идальго Дон Кихот Ламанчский»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3672408" cy="4896544"/>
          </a:xfrm>
        </p:spPr>
        <p:txBody>
          <a:bodyPr>
            <a:normAutofit lnSpcReduction="10000"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Немолодой идальго Алонсо Кихана, житель некоего села в захолустной испанской провинции Ла Манча, начитавшись рыцарских романов, воображает себя странствующим рыцарем и отправляется на поиски приключений. Старой кляче он даёт звучное имя Росинант, себя называет Дон Кихотом Ламанчским, а крестьянку Альдонсу Лоренсо объявляет своей прекрасной дамой Дульсинеей Тобосской. В оруженосцы идальго берёт хлебопашца Санчо Пансу и в первой части романа совершает два выезда: принимает постоялый двор за замок, нападает на ветряные мельницы и стада баранов, в которых видит злых великанов и волшебников. Родня и окружающие принимают Дон Кихота за сумасшедшего, на его долю достаются побои и унижения, которые сам он считает обычными злоключениями странствующего рыцаря. Третий выезд Дон Кихота описан во второй, более драматичной и горькой части романа, которая заканчивается избавлением от безумия и смертью Алонсо Киханы Доброго.</a:t>
            </a:r>
          </a:p>
          <a:p>
            <a:endParaRPr lang="ru-RU" dirty="0"/>
          </a:p>
        </p:txBody>
      </p:sp>
      <p:pic>
        <p:nvPicPr>
          <p:cNvPr id="5" name="Содержимое 4" descr="http://art-club.su/art/don_quixote/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268761"/>
            <a:ext cx="4897313" cy="381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t-club.su/art/don_quixote/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art-club.su/art/don_quixote/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5490493" cy="65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rt-club.su/art/don_quixote/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88640"/>
            <a:ext cx="554461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rt-club.su/art/don_quixote/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30969"/>
            <a:ext cx="5472608" cy="643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rt-club.su/art/don_quixote/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8640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rt-club.su/art/don_quixote/00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0"/>
            <a:ext cx="5544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rt-club.su/art/don_quixote/01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8640"/>
            <a:ext cx="813690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rt-club.su/art/don_quixote/0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0"/>
            <a:ext cx="56166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art-club.su/art/don_quixote/0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0"/>
            <a:ext cx="590465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art-club.su/art/don_quixote/01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0"/>
            <a:ext cx="5904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art-club.su/art/don_quixote/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0"/>
            <a:ext cx="59046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rt-club.su/art/don_quixote/017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0"/>
            <a:ext cx="59046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71600" y="188640"/>
            <a:ext cx="71590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Красочные иллюстрации к "Дон Кихоту"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художника Рамона Агилар Море</a:t>
            </a:r>
            <a:endParaRPr kumimoji="0" lang="ru-RU" sz="1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расочные иллюстрации к &quot;Дон Кихоту&quot; (фото 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032448" cy="567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расочные иллюстрации к &quot;Дон Кихоту&quot; (фото 3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4032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расочные иллюстрации к &quot;Дон Кихоту&quot; (фото 4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08720"/>
            <a:ext cx="43204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расочные иллюстрации к &quot;Дон Кихоту&quot; (фото 5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907951"/>
            <a:ext cx="4608512" cy="595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расочные иллюстрации к &quot;Дон Кихоту&quot; (фото 6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908721"/>
            <a:ext cx="460851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расочные иллюстрации к &quot;Дон Кихоту&quot; (фото 7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908720"/>
            <a:ext cx="460851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расочные иллюстрации к &quot;Дон Кихоту&quot; (фото 11)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980728"/>
            <a:ext cx="4608512" cy="5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877272"/>
            <a:ext cx="54864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Костюмы Испании (15-17 века)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8"/>
          <p:cNvPicPr/>
          <p:nvPr/>
        </p:nvPicPr>
        <p:blipFill>
          <a:blip r:embed="rId2" cstate="print"/>
          <a:srcRect l="1786" t="8975" b="10252"/>
          <a:stretch>
            <a:fillRect/>
          </a:stretch>
        </p:blipFill>
        <p:spPr bwMode="auto">
          <a:xfrm>
            <a:off x="4572000" y="260648"/>
            <a:ext cx="4429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16"/>
          <p:cNvPicPr/>
          <p:nvPr/>
        </p:nvPicPr>
        <p:blipFill>
          <a:blip r:embed="rId3" cstate="print"/>
          <a:srcRect t="11825" r="1721" b="8556"/>
          <a:stretch>
            <a:fillRect/>
          </a:stretch>
        </p:blipFill>
        <p:spPr bwMode="auto">
          <a:xfrm>
            <a:off x="107504" y="260648"/>
            <a:ext cx="43559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93"/>
          <p:cNvPicPr/>
          <p:nvPr/>
        </p:nvPicPr>
        <p:blipFill>
          <a:blip r:embed="rId4" cstate="print"/>
          <a:srcRect l="6579" t="3029" r="3947" b="9131"/>
          <a:stretch>
            <a:fillRect/>
          </a:stretch>
        </p:blipFill>
        <p:spPr bwMode="auto">
          <a:xfrm>
            <a:off x="2339752" y="188640"/>
            <a:ext cx="4464496" cy="5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Выполните иллюстрирование отрывка романа «Дон Кихот» или выполните зарисовку героя этого литературного произведения в любой технике: графика, живопись. В фигурах соблюдаем пропорции человеческого тела и соответствие костюма эпохе (Испания 17 века).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расочные иллюстрации к &quot;Дон Кихоту&quot; (фото 10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475252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57250" indent="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Бенуа к поэме «Медный всадник». Режим доступа: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il.rsl.ru/html/028/j02780.html;</a:t>
            </a:r>
          </a:p>
          <a:p>
            <a:pPr marL="857250" indent="0" algn="just">
              <a:buFont typeface="Arial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Бенуа к поэме «Медный всадник». Режим доступа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literatura5.narod.ru/medny_vsadnik.html;</a:t>
            </a:r>
          </a:p>
          <a:p>
            <a:pPr marL="857250" indent="0" algn="just">
              <a:buFont typeface="Arial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Доре к роману «Дон Кихот». Режим доступа: </a:t>
            </a:r>
          </a:p>
          <a:p>
            <a:pPr marL="137160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art-club.su/art/don_quixote/001.jpg, </a:t>
            </a:r>
          </a:p>
          <a:p>
            <a:pPr marL="137160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art-club.su/art/don_quixote/002.jpg,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://art-club.su/content/view/1234/1237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/, </a:t>
            </a:r>
          </a:p>
          <a:p>
            <a:pPr marL="137160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://art-club.su/content/view/1234/1237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/, </a:t>
            </a:r>
          </a:p>
          <a:p>
            <a:pPr marL="137160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art-club.su/art/don_quixote/015.jpg, </a:t>
            </a:r>
          </a:p>
          <a:p>
            <a:pPr marL="137160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art-club.su/art/don_quixote/016.jpg, </a:t>
            </a:r>
          </a:p>
          <a:p>
            <a:pPr marL="137160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art-club.su/art/don_quixote/017.jpg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4.«Вот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книга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 текст о романе «Дон Кихот». Режим доступа: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bibliogid.ru/articles/2570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371600" indent="-514350" algn="just"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3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Красочные </a:t>
            </a:r>
            <a:r>
              <a:rPr lang="ru-RU" sz="3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иллюстрации к "Дон </a:t>
            </a:r>
            <a:r>
              <a:rPr lang="ru-RU" sz="3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Кихоту«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lang="ru-RU" sz="3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художника Рамона Агилар </a:t>
            </a:r>
            <a:r>
              <a:rPr lang="ru-RU" sz="3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Море. Режим доступа: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buro247.ru/books/rare-editions/12241.html.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indent="-514350" algn="just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indent="-51435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indent="-514350" algn="just">
              <a:buNone/>
            </a:pPr>
            <a:endParaRPr lang="ru-RU" dirty="0" smtClean="0"/>
          </a:p>
          <a:p>
            <a:pPr marL="857250" indent="0" algn="just">
              <a:buFont typeface="Arial" pitchFamily="34" charset="0"/>
              <a:buAutoNum type="arabicPeriod"/>
            </a:pPr>
            <a:endParaRPr lang="ru-RU" dirty="0" smtClean="0"/>
          </a:p>
          <a:p>
            <a:pPr marL="857250" indent="0" algn="just">
              <a:buFont typeface="Arial" pitchFamily="34" charset="0"/>
              <a:buAutoNum type="arabicPeriod"/>
            </a:pPr>
            <a:endParaRPr lang="ru-RU" dirty="0" smtClean="0"/>
          </a:p>
          <a:p>
            <a:pPr marL="857250" indent="0" algn="just">
              <a:buFont typeface="Arial" pitchFamily="34" charset="0"/>
              <a:buAutoNum type="arabicPeriod"/>
            </a:pPr>
            <a:endParaRPr lang="ru-RU" dirty="0" smtClean="0"/>
          </a:p>
          <a:p>
            <a:pPr marL="857250" indent="-514350" algn="just">
              <a:buFont typeface="Arial" pitchFamily="34" charset="0"/>
              <a:buAutoNum type="arabicPeriod"/>
            </a:pPr>
            <a:endParaRPr lang="ru-RU" dirty="0" smtClean="0"/>
          </a:p>
          <a:p>
            <a:pPr marL="857250" indent="-514350">
              <a:buFont typeface="Arial" pitchFamily="34" charset="0"/>
              <a:buAutoNum type="arabicPeriod"/>
            </a:pPr>
            <a:endParaRPr lang="ru-RU" dirty="0" smtClean="0"/>
          </a:p>
          <a:p>
            <a:pPr marL="857250" indent="-514350">
              <a:buFont typeface="Arial" pitchFamily="34" charset="0"/>
              <a:buAutoNum type="arabicPeriod"/>
            </a:pPr>
            <a:endParaRPr lang="ru-RU" dirty="0" smtClean="0"/>
          </a:p>
          <a:p>
            <a:pPr marL="857250" indent="-514350">
              <a:buFont typeface="Arial" pitchFamily="34" charset="0"/>
              <a:buAutoNum type="arabicPeriod"/>
            </a:pPr>
            <a:endParaRPr lang="ru-RU" dirty="0" smtClean="0"/>
          </a:p>
          <a:p>
            <a:pPr marL="857250" indent="-514350">
              <a:buFont typeface="Arial" pitchFamily="34" charset="0"/>
              <a:buAutoNum type="arabicPeriod"/>
            </a:pPr>
            <a:endParaRPr lang="ru-RU" u="sng" dirty="0" smtClean="0"/>
          </a:p>
          <a:p>
            <a:pPr marL="8572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и задачи урока: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ознакомить учащихся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ыразительностью изображений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действия сюжета,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персонажей литературных произведений.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оказатель общественного положения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еловека.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Научить учащихся выполнять  иллюстрации к литературным произведениям;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учащихся;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Воспитывать  самостоятельность и художественный вкус при проектировании художественного произведения.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Учащиеся должны узнать на уроке: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задачи, стоящие перед художником-иллюстратором 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отдельные произведения художников-иллюстраторов, их особенности;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графики - книжной.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Научиться на уроке: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выразительно изображать действие сюжета, персонажей;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выполнять иллюстрации к произведению.</a:t>
            </a:r>
          </a:p>
        </p:txBody>
      </p:sp>
      <p:pic>
        <p:nvPicPr>
          <p:cNvPr id="5" name="Содержимое 4" descr="Красочные иллюстрации к &quot;Дон Кихоту&quot; (фото 17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3204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Красочные иллюстрации к "Дон Кихоту"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художника Рамона Агилар Море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672408" cy="11620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Иллюстрации А.Н. Бенуа к поэме Пушкина "Медный всадник"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672408" cy="4857403"/>
          </a:xfrm>
        </p:spPr>
        <p:txBody>
          <a:bodyPr>
            <a:noAutofit/>
          </a:bodyPr>
          <a:lstStyle/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первые десятилетия ХХ века сделаны рисунки Александра Николаевича Бенуа (1870 – 1960) к "Медному всаднику" – лучшее, что создано за всю историю иллюстрирования Пушкина.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рисунках А.Н.Бенуа образы «Петербургской повести» А.С.Пушкина как бы окрашены размышлениями и переживаниями человека начала XX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столетия.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именно «современность» иллюстраций Бенуа бросалась в глаза ценителям искусства в начале ХХ века, она представлялась им не менее существенной, чем свойственное художнику чувство стиля, понимание пушкинской эпохи и умение искусно театрализовать действие, разработав ряд «мастерски срежиссированных мизансцен».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l.rsl.ru/images/85_otgoloski%20stariny_jpg/ill012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824536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А.Н. Бенуа к поэме Пушкина "Медный всадник"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Ужасный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день! Нева всю ночь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Рвалася к морю против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бури…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http://literatura5.narod.ru/benua-p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38884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А.Н. Бенуа к поэме Пушкина "Медный всадник"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всплыл Петрополь, как тритон,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пояс в воду погружен...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literatura5.narod.ru/benua-p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1044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А.Н. Бенуа к поэме Пушкина "Медный всадник"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звере мраморном верхом,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шляпы, руки сжав крестом...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literatura5.narod.ru/benua-p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6085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Иллюстрации А.Н. Бенуа к поэме Пушкина "Медный всадник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3528392" cy="4525963"/>
          </a:xfrm>
        </p:spPr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сбыла, и мостовая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Открылась, и Евгений мой...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literatura5.narod.ru/benua-p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49320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А.Н. Бенуа к поэме Пушкина "Медный всадник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по площади пустой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Бежит и слышит за собой...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literatura5.narod.ru/benua-p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75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А.Н. Бенуа к поэме Пушкина "Медный всадник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той поры, когда случалось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Идти той площадью ему...</a:t>
            </a:r>
          </a:p>
          <a:p>
            <a:endParaRPr lang="ru-RU" dirty="0"/>
          </a:p>
        </p:txBody>
      </p:sp>
      <p:pic>
        <p:nvPicPr>
          <p:cNvPr id="5" name="Содержимое 4" descr="http://literatura5.narod.ru/benua-p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7525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713</Words>
  <Application>Microsoft Office PowerPoint</Application>
  <PresentationFormat>Экран (4:3)</PresentationFormat>
  <Paragraphs>83</Paragraphs>
  <Slides>17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«Книжная иллюстрация»</vt:lpstr>
      <vt:lpstr>Цели и задачи урока:</vt:lpstr>
      <vt:lpstr>Иллюстрации А.Н. Бенуа к поэме Пушкина "Медный всадник" </vt:lpstr>
      <vt:lpstr>Иллюстрации А.Н. Бенуа к поэме Пушкина "Медный всадник"</vt:lpstr>
      <vt:lpstr>Иллюстрации А.Н. Бенуа к поэме Пушкина "Медный всадник"</vt:lpstr>
      <vt:lpstr>Иллюстрации А.Н. Бенуа к поэме Пушкина "Медный всадник"</vt:lpstr>
      <vt:lpstr>Иллюстрации А.Н. Бенуа к поэме Пушкина "Медный всадник</vt:lpstr>
      <vt:lpstr>Иллюстрации А.Н. Бенуа к поэме Пушкина "Медный всадник</vt:lpstr>
      <vt:lpstr>Иллюстрации А.Н. Бенуа к поэме Пушкина "Медный всадник</vt:lpstr>
      <vt:lpstr>Иллюстрации Гюстава Доре к роману Мигеля де Сервантеса — «Хитроумный идальго Дон Кихот Ламанчский» </vt:lpstr>
      <vt:lpstr>Образ Дона Кихота</vt:lpstr>
      <vt:lpstr>Иллюстрации Гюстава Доре к роману Мигеля де Сервантеса — «Хитроумный идальго Дон Кихот Ламанчский» </vt:lpstr>
      <vt:lpstr>Слайд 13</vt:lpstr>
      <vt:lpstr>Слайд 14</vt:lpstr>
      <vt:lpstr>Костюмы Испании (15-17 века)</vt:lpstr>
      <vt:lpstr>Задание: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«Книжная иллюстрация».</dc:title>
  <dc:creator>Administrator Mihail</dc:creator>
  <cp:lastModifiedBy>Administrator Mihail</cp:lastModifiedBy>
  <cp:revision>21</cp:revision>
  <dcterms:created xsi:type="dcterms:W3CDTF">2013-02-27T04:59:01Z</dcterms:created>
  <dcterms:modified xsi:type="dcterms:W3CDTF">2013-03-06T12:27:32Z</dcterms:modified>
</cp:coreProperties>
</file>