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i="1" smtClean="0"/>
              <a:t>Классный час на тему: «Учимся быть культурными»</a:t>
            </a:r>
            <a:endParaRPr lang="ru-RU" sz="3400" i="1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575" t="10370" r="24818" b="17766"/>
          <a:stretch>
            <a:fillRect/>
          </a:stretch>
        </p:blipFill>
        <p:spPr bwMode="auto">
          <a:xfrm>
            <a:off x="500034" y="1357298"/>
            <a:ext cx="81439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648" t="12735" r="22902" b="15720"/>
          <a:stretch>
            <a:fillRect/>
          </a:stretch>
        </p:blipFill>
        <p:spPr>
          <a:xfrm>
            <a:off x="285720" y="285728"/>
            <a:ext cx="8572560" cy="642942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Классный час на тему: «Учимся быть культурными»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«Учимся быть культурными»</dc:title>
  <cp:lastModifiedBy>206</cp:lastModifiedBy>
  <cp:revision>1</cp:revision>
  <dcterms:modified xsi:type="dcterms:W3CDTF">2013-08-16T07:56:34Z</dcterms:modified>
</cp:coreProperties>
</file>