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13EB"/>
    <a:srgbClr val="E9556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A614-DB96-4C13-9628-2073ECE98F20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14E3F-F80C-4661-AE8C-9D38AB217B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A614-DB96-4C13-9628-2073ECE98F20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14E3F-F80C-4661-AE8C-9D38AB217B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A614-DB96-4C13-9628-2073ECE98F20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14E3F-F80C-4661-AE8C-9D38AB217B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A614-DB96-4C13-9628-2073ECE98F20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14E3F-F80C-4661-AE8C-9D38AB217B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A614-DB96-4C13-9628-2073ECE98F20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14E3F-F80C-4661-AE8C-9D38AB217B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A614-DB96-4C13-9628-2073ECE98F20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14E3F-F80C-4661-AE8C-9D38AB217B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A614-DB96-4C13-9628-2073ECE98F20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14E3F-F80C-4661-AE8C-9D38AB217B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A614-DB96-4C13-9628-2073ECE98F20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14E3F-F80C-4661-AE8C-9D38AB217B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A614-DB96-4C13-9628-2073ECE98F20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14E3F-F80C-4661-AE8C-9D38AB217B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A614-DB96-4C13-9628-2073ECE98F20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14E3F-F80C-4661-AE8C-9D38AB217B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A614-DB96-4C13-9628-2073ECE98F20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714E3F-F80C-4661-AE8C-9D38AB217B8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04A614-DB96-4C13-9628-2073ECE98F20}" type="datetimeFigureOut">
              <a:rPr lang="ru-RU" smtClean="0"/>
              <a:t>16.05.2013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714E3F-F80C-4661-AE8C-9D38AB217B8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lturologia.ru/files/enteria/steve-lohman/steve-lohman01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763688" y="3284984"/>
            <a:ext cx="6008712" cy="4671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5502" y="908720"/>
            <a:ext cx="7854930" cy="258532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Современная скульптура.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Новые материалы.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469049"/>
            <a:ext cx="6300192" cy="39703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Скульптура один из видов искусства. Скульптура ( от лат.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skulpo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вырезаю, высекаю) ваяние, пластика один из видов изобразительного искусства.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4293096"/>
            <a:ext cx="6876256" cy="175432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Скульптура – это искусство преображения пространства посредством объема.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J:\фото\picasso194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076055" y="1628800"/>
            <a:ext cx="3672408" cy="30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Текст 9"/>
          <p:cNvSpPr>
            <a:spLocks noGrp="1"/>
          </p:cNvSpPr>
          <p:nvPr>
            <p:ph type="body" idx="4294967295"/>
          </p:nvPr>
        </p:nvSpPr>
        <p:spPr>
          <a:xfrm>
            <a:off x="0" y="1628800"/>
            <a:ext cx="5148064" cy="4619600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>
                <a:solidFill>
                  <a:srgbClr val="3C13EB"/>
                </a:solidFill>
              </a:rPr>
              <a:t>в 20 веке развитие скульптуры принимает экспериментальный характер. Особенно сильно было влияние П. Пикассо приведшее к включению в произведение скульптора самых различных нетрадиционных материалов. Именно эта особенность развития скульптуры 20 века привила художникам уважение к предмету.</a:t>
            </a:r>
          </a:p>
          <a:p>
            <a:endParaRPr lang="ru-RU" sz="2400" dirty="0">
              <a:solidFill>
                <a:srgbClr val="3C13EB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24744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.  Творчество художника превращается в игру с совершенно разными материалами. Это и проволока, и пенопласт, и гипс, и бытовые предметы, скотч ,причем очень часто эти материалы совершенно разные по фактуре и массе часто комбинируются вместе.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411341"/>
            <a:ext cx="93965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Конечно, некоторые художники отдают предпочтение какому то одному материалу.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Например,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Стив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Лохман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 и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Серджио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Селари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 отдают предпочтение проволоке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</a:rPr>
              <a:t>.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Рисунок 6" descr="http://www.lobzik.pri.ee/catalog/386/wire_sculptures_selari_0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996952"/>
            <a:ext cx="5029757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Проволочные скульптуры Стива Лохмана">
            <a:hlinkClick r:id="rId3" tgtFrame="&quot;_blank&quot;" tooltip="&quot;Проволочные скульптуры Стива Лохмана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420888"/>
            <a:ext cx="3836264" cy="2900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J:\фото\skotch1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196752"/>
            <a:ext cx="3095625" cy="4115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755576" y="1484784"/>
            <a:ext cx="35283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Из чего только не делают скульптуру в 21 веке!  А знаете  ли вы что скульптуру можно склеить, причем склеить из скотча?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467544" y="692696"/>
            <a:ext cx="3600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Конечно, работа с такими разными материалами вызывает неизменный интерес у детей</a:t>
            </a:r>
          </a:p>
        </p:txBody>
      </p:sp>
      <p:pic>
        <p:nvPicPr>
          <p:cNvPr id="3" name="Рисунок 2" descr="J:\фото\DSCF026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575713" y="608863"/>
            <a:ext cx="3434731" cy="273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J:\фото\DSCF026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593675" y="3559454"/>
            <a:ext cx="3350229" cy="2513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180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15</cp:revision>
  <dcterms:created xsi:type="dcterms:W3CDTF">2013-05-16T16:33:04Z</dcterms:created>
  <dcterms:modified xsi:type="dcterms:W3CDTF">2013-05-16T19:07:27Z</dcterms:modified>
</cp:coreProperties>
</file>