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2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50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02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3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0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71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9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1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7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CECF-431E-46BD-96F9-0146874C1E2C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AC4C-7DB3-4E0A-9D87-1CB42FF3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5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Композиция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изобразительном искусстве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4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композицию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2204864"/>
            <a:ext cx="360040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04864"/>
            <a:ext cx="360040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700000">
            <a:off x="2057874" y="3036574"/>
            <a:ext cx="712844" cy="7128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700000">
            <a:off x="2449263" y="2780928"/>
            <a:ext cx="1224136" cy="12241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2700000">
            <a:off x="3135457" y="3648641"/>
            <a:ext cx="712844" cy="7128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700000" flipH="1">
            <a:off x="3161122" y="2522178"/>
            <a:ext cx="452969" cy="4529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2700000">
            <a:off x="2100055" y="3800335"/>
            <a:ext cx="916512" cy="9165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2700000">
            <a:off x="1470070" y="4289481"/>
            <a:ext cx="511290" cy="5112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2700000">
            <a:off x="1639186" y="4956798"/>
            <a:ext cx="255645" cy="2556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2700000">
            <a:off x="1041921" y="5318335"/>
            <a:ext cx="255645" cy="2556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00193" y="3099674"/>
            <a:ext cx="864095" cy="8640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52120" y="3317198"/>
            <a:ext cx="1368152" cy="13681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15717" y="3784684"/>
            <a:ext cx="1588532" cy="15885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54996" y="4005064"/>
            <a:ext cx="1049930" cy="10499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81818" y="4323286"/>
            <a:ext cx="1049930" cy="10499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67653" y="3288661"/>
            <a:ext cx="864095" cy="8640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71976" y="2888939"/>
            <a:ext cx="605415" cy="6054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9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композицию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44824"/>
            <a:ext cx="3960440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844824"/>
            <a:ext cx="3960440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220072" y="2456008"/>
            <a:ext cx="3036314" cy="2826109"/>
          </a:xfrm>
          <a:custGeom>
            <a:avLst/>
            <a:gdLst>
              <a:gd name="connsiteX0" fmla="*/ 0 w 950976"/>
              <a:gd name="connsiteY0" fmla="*/ 0 h 885139"/>
              <a:gd name="connsiteX1" fmla="*/ 0 w 950976"/>
              <a:gd name="connsiteY1" fmla="*/ 885139 h 885139"/>
              <a:gd name="connsiteX2" fmla="*/ 950976 w 950976"/>
              <a:gd name="connsiteY2" fmla="*/ 870509 h 885139"/>
              <a:gd name="connsiteX3" fmla="*/ 921715 w 950976"/>
              <a:gd name="connsiteY3" fmla="*/ 14630 h 885139"/>
              <a:gd name="connsiteX4" fmla="*/ 468173 w 950976"/>
              <a:gd name="connsiteY4" fmla="*/ 358445 h 885139"/>
              <a:gd name="connsiteX5" fmla="*/ 0 w 950976"/>
              <a:gd name="connsiteY5" fmla="*/ 0 h 88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976" h="885139">
                <a:moveTo>
                  <a:pt x="0" y="0"/>
                </a:moveTo>
                <a:lnTo>
                  <a:pt x="0" y="885139"/>
                </a:lnTo>
                <a:lnTo>
                  <a:pt x="950976" y="870509"/>
                </a:lnTo>
                <a:lnTo>
                  <a:pt x="921715" y="14630"/>
                </a:lnTo>
                <a:lnTo>
                  <a:pt x="468173" y="35844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9710994">
            <a:off x="5694535" y="2787766"/>
            <a:ext cx="2323445" cy="2162592"/>
          </a:xfrm>
          <a:custGeom>
            <a:avLst/>
            <a:gdLst>
              <a:gd name="connsiteX0" fmla="*/ 0 w 950976"/>
              <a:gd name="connsiteY0" fmla="*/ 0 h 885139"/>
              <a:gd name="connsiteX1" fmla="*/ 0 w 950976"/>
              <a:gd name="connsiteY1" fmla="*/ 885139 h 885139"/>
              <a:gd name="connsiteX2" fmla="*/ 950976 w 950976"/>
              <a:gd name="connsiteY2" fmla="*/ 870509 h 885139"/>
              <a:gd name="connsiteX3" fmla="*/ 921715 w 950976"/>
              <a:gd name="connsiteY3" fmla="*/ 14630 h 885139"/>
              <a:gd name="connsiteX4" fmla="*/ 468173 w 950976"/>
              <a:gd name="connsiteY4" fmla="*/ 358445 h 885139"/>
              <a:gd name="connsiteX5" fmla="*/ 0 w 950976"/>
              <a:gd name="connsiteY5" fmla="*/ 0 h 88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976" h="885139">
                <a:moveTo>
                  <a:pt x="0" y="0"/>
                </a:moveTo>
                <a:lnTo>
                  <a:pt x="0" y="885139"/>
                </a:lnTo>
                <a:lnTo>
                  <a:pt x="950976" y="870509"/>
                </a:lnTo>
                <a:lnTo>
                  <a:pt x="921715" y="14630"/>
                </a:lnTo>
                <a:lnTo>
                  <a:pt x="468173" y="35844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8960354">
            <a:off x="5971014" y="3006343"/>
            <a:ext cx="1853778" cy="1725440"/>
          </a:xfrm>
          <a:custGeom>
            <a:avLst/>
            <a:gdLst>
              <a:gd name="connsiteX0" fmla="*/ 0 w 950976"/>
              <a:gd name="connsiteY0" fmla="*/ 0 h 885139"/>
              <a:gd name="connsiteX1" fmla="*/ 0 w 950976"/>
              <a:gd name="connsiteY1" fmla="*/ 885139 h 885139"/>
              <a:gd name="connsiteX2" fmla="*/ 950976 w 950976"/>
              <a:gd name="connsiteY2" fmla="*/ 870509 h 885139"/>
              <a:gd name="connsiteX3" fmla="*/ 921715 w 950976"/>
              <a:gd name="connsiteY3" fmla="*/ 14630 h 885139"/>
              <a:gd name="connsiteX4" fmla="*/ 468173 w 950976"/>
              <a:gd name="connsiteY4" fmla="*/ 358445 h 885139"/>
              <a:gd name="connsiteX5" fmla="*/ 0 w 950976"/>
              <a:gd name="connsiteY5" fmla="*/ 0 h 88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976" h="885139">
                <a:moveTo>
                  <a:pt x="0" y="0"/>
                </a:moveTo>
                <a:lnTo>
                  <a:pt x="0" y="885139"/>
                </a:lnTo>
                <a:lnTo>
                  <a:pt x="950976" y="870509"/>
                </a:lnTo>
                <a:lnTo>
                  <a:pt x="921715" y="14630"/>
                </a:lnTo>
                <a:lnTo>
                  <a:pt x="468173" y="35844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rot="18000000">
            <a:off x="6097546" y="3124117"/>
            <a:ext cx="1600714" cy="1489895"/>
          </a:xfrm>
          <a:custGeom>
            <a:avLst/>
            <a:gdLst>
              <a:gd name="connsiteX0" fmla="*/ 0 w 950976"/>
              <a:gd name="connsiteY0" fmla="*/ 0 h 885139"/>
              <a:gd name="connsiteX1" fmla="*/ 0 w 950976"/>
              <a:gd name="connsiteY1" fmla="*/ 885139 h 885139"/>
              <a:gd name="connsiteX2" fmla="*/ 950976 w 950976"/>
              <a:gd name="connsiteY2" fmla="*/ 870509 h 885139"/>
              <a:gd name="connsiteX3" fmla="*/ 921715 w 950976"/>
              <a:gd name="connsiteY3" fmla="*/ 14630 h 885139"/>
              <a:gd name="connsiteX4" fmla="*/ 468173 w 950976"/>
              <a:gd name="connsiteY4" fmla="*/ 358445 h 885139"/>
              <a:gd name="connsiteX5" fmla="*/ 0 w 950976"/>
              <a:gd name="connsiteY5" fmla="*/ 0 h 88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976" h="885139">
                <a:moveTo>
                  <a:pt x="0" y="0"/>
                </a:moveTo>
                <a:lnTo>
                  <a:pt x="0" y="885139"/>
                </a:lnTo>
                <a:lnTo>
                  <a:pt x="950976" y="870509"/>
                </a:lnTo>
                <a:lnTo>
                  <a:pt x="921715" y="14630"/>
                </a:lnTo>
                <a:lnTo>
                  <a:pt x="468173" y="35844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0800000">
            <a:off x="494018" y="1857415"/>
            <a:ext cx="864096" cy="307725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1187624" y="1857414"/>
            <a:ext cx="1656184" cy="106752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 flipH="1">
            <a:off x="1358115" y="1857413"/>
            <a:ext cx="405573" cy="214765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2267744" y="1857413"/>
            <a:ext cx="1656184" cy="196763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3563888" y="1857415"/>
            <a:ext cx="864096" cy="307725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015715" y="5001328"/>
            <a:ext cx="909628" cy="26437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470529" y="5149928"/>
            <a:ext cx="909628" cy="26437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515327" y="5282139"/>
            <a:ext cx="909628" cy="26437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01706" y="5419747"/>
            <a:ext cx="909628" cy="26437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470529" y="5540887"/>
            <a:ext cx="909628" cy="26437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380157" y="5287558"/>
            <a:ext cx="909628" cy="26437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94017" y="5017739"/>
            <a:ext cx="909628" cy="26437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4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Композиция – соединение, составление, связь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Композиция</a:t>
            </a:r>
            <a:r>
              <a:rPr lang="ru-RU" b="1" dirty="0" smtClean="0"/>
              <a:t> – это действие, процесс создания какого-либо произведения (художественного, литературного, музыкального)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Основной закон композиции</a:t>
            </a:r>
            <a:r>
              <a:rPr lang="ru-RU" b="1" dirty="0" smtClean="0"/>
              <a:t>: создание единого целого путем гармоничного соединения составных частей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5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Оптические иллюзии</a:t>
            </a:r>
            <a:endParaRPr lang="ru-RU" b="1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425588" y="2420888"/>
            <a:ext cx="2592288" cy="2592288"/>
            <a:chOff x="-3204864" y="1545673"/>
            <a:chExt cx="3240360" cy="324036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3204864" y="1545673"/>
              <a:ext cx="3240360" cy="3240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-2574794" y="2181303"/>
              <a:ext cx="1980220" cy="1969101"/>
              <a:chOff x="1043608" y="2060848"/>
              <a:chExt cx="1980220" cy="1969101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043608" y="2060848"/>
                <a:ext cx="1980220" cy="1969101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1295636" y="2301757"/>
                <a:ext cx="1728192" cy="1728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2" name="Группа 21"/>
          <p:cNvGrpSpPr/>
          <p:nvPr/>
        </p:nvGrpSpPr>
        <p:grpSpPr>
          <a:xfrm>
            <a:off x="3275856" y="2420888"/>
            <a:ext cx="2592288" cy="2592288"/>
            <a:chOff x="323528" y="1545673"/>
            <a:chExt cx="3240360" cy="324036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23528" y="1545673"/>
              <a:ext cx="3240360" cy="3240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953598" y="2179118"/>
              <a:ext cx="1980220" cy="1973471"/>
              <a:chOff x="4698014" y="2452979"/>
              <a:chExt cx="1980220" cy="1973471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4698014" y="2457349"/>
                <a:ext cx="1980220" cy="1969101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4706331" y="2452979"/>
                <a:ext cx="1728192" cy="1728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" name="Прямоугольник 11"/>
            <p:cNvSpPr/>
            <p:nvPr/>
          </p:nvSpPr>
          <p:spPr>
            <a:xfrm rot="2700000">
              <a:off x="2798228" y="1883834"/>
              <a:ext cx="522058" cy="5220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700000">
              <a:off x="698590" y="3994341"/>
              <a:ext cx="420223" cy="42022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084168" y="2420888"/>
            <a:ext cx="2592288" cy="2592288"/>
            <a:chOff x="5508104" y="1547858"/>
            <a:chExt cx="3240360" cy="324036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508104" y="1547858"/>
              <a:ext cx="3240360" cy="3240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6135372" y="2172369"/>
              <a:ext cx="1985825" cy="1991339"/>
              <a:chOff x="4818423" y="2301757"/>
              <a:chExt cx="1985825" cy="1991339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5076056" y="2564904"/>
                <a:ext cx="1728192" cy="1728192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4818423" y="2301757"/>
                <a:ext cx="1728192" cy="1728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2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Оптические иллюзии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340768"/>
            <a:ext cx="25202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4077072"/>
            <a:ext cx="25202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1340768"/>
            <a:ext cx="25202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4077072"/>
            <a:ext cx="25202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627784" y="1988840"/>
            <a:ext cx="7920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27784" y="3356992"/>
            <a:ext cx="7920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627784" y="1628800"/>
            <a:ext cx="288032" cy="201622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67844" y="1628800"/>
            <a:ext cx="252028" cy="201622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195736" y="1628800"/>
            <a:ext cx="566564" cy="201622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93858" y="1628800"/>
            <a:ext cx="558062" cy="201622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763688" y="1628800"/>
            <a:ext cx="864096" cy="201622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19872" y="1628800"/>
            <a:ext cx="864096" cy="201622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292080" y="3140968"/>
            <a:ext cx="11521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292080" y="2132856"/>
            <a:ext cx="11521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6084168" y="1772816"/>
            <a:ext cx="36004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6425809" y="3159444"/>
            <a:ext cx="36004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4932040" y="2753122"/>
            <a:ext cx="36004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5292080" y="2132856"/>
            <a:ext cx="36004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6084168" y="2134129"/>
            <a:ext cx="360040" cy="2962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292080" y="1805329"/>
            <a:ext cx="360040" cy="2962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4932040" y="3159444"/>
            <a:ext cx="360040" cy="2962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6425809" y="2816932"/>
            <a:ext cx="360040" cy="2962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Трапеция 48"/>
          <p:cNvSpPr/>
          <p:nvPr/>
        </p:nvSpPr>
        <p:spPr>
          <a:xfrm>
            <a:off x="2337377" y="4581128"/>
            <a:ext cx="1372902" cy="756084"/>
          </a:xfrm>
          <a:prstGeom prst="trapezoid">
            <a:avLst>
              <a:gd name="adj" fmla="val 42637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Трапеция 54"/>
          <p:cNvSpPr/>
          <p:nvPr/>
        </p:nvSpPr>
        <p:spPr>
          <a:xfrm flipV="1">
            <a:off x="2690791" y="5732462"/>
            <a:ext cx="666074" cy="504056"/>
          </a:xfrm>
          <a:prstGeom prst="trapezoid">
            <a:avLst>
              <a:gd name="adj" fmla="val 28337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5904148" y="4581128"/>
            <a:ext cx="0" cy="140336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264188" y="5984490"/>
            <a:ext cx="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5904148" y="5282809"/>
            <a:ext cx="0" cy="140336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6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b="1" dirty="0" smtClean="0"/>
              <a:t>Оптические иллюзии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183061"/>
            <a:ext cx="2568376" cy="2568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23616" y="4059909"/>
            <a:ext cx="2568376" cy="2568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2215221"/>
            <a:ext cx="2136328" cy="50405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555776" y="1399085"/>
            <a:ext cx="504056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27784" y="1399085"/>
            <a:ext cx="360040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339752" y="1399085"/>
            <a:ext cx="900100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72715" y="1399085"/>
            <a:ext cx="731133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051720" y="1399085"/>
            <a:ext cx="1440161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242974" y="1399085"/>
            <a:ext cx="1176898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763688" y="1399085"/>
            <a:ext cx="2022351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67327" y="1399085"/>
            <a:ext cx="1740577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1403648" y="1399085"/>
            <a:ext cx="2712393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02426" y="1399085"/>
            <a:ext cx="2513614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899592" y="1399085"/>
            <a:ext cx="3754471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403648" y="1975149"/>
            <a:ext cx="5005970" cy="16596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1115616" y="1399085"/>
            <a:ext cx="5091210" cy="15841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125430" y="1124744"/>
            <a:ext cx="2568376" cy="2568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1" name="Овал 2060"/>
          <p:cNvSpPr/>
          <p:nvPr/>
        </p:nvSpPr>
        <p:spPr>
          <a:xfrm>
            <a:off x="2442238" y="4978531"/>
            <a:ext cx="731133" cy="731133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021530" y="4059909"/>
            <a:ext cx="2568376" cy="2568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940152" y="4978531"/>
            <a:ext cx="731133" cy="731133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2" name="Овал 2061"/>
          <p:cNvSpPr/>
          <p:nvPr/>
        </p:nvSpPr>
        <p:spPr>
          <a:xfrm>
            <a:off x="2339752" y="3883361"/>
            <a:ext cx="936103" cy="936103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339752" y="5863581"/>
            <a:ext cx="936103" cy="936103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193169" y="4407994"/>
            <a:ext cx="936103" cy="936103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227114" y="5395529"/>
            <a:ext cx="936103" cy="936103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1475656" y="4351413"/>
            <a:ext cx="936103" cy="936103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1509601" y="5338948"/>
            <a:ext cx="936103" cy="936103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65" name="Группа 2064"/>
          <p:cNvGrpSpPr/>
          <p:nvPr/>
        </p:nvGrpSpPr>
        <p:grpSpPr>
          <a:xfrm>
            <a:off x="5364088" y="4387206"/>
            <a:ext cx="1887635" cy="1923850"/>
            <a:chOff x="4355976" y="4616921"/>
            <a:chExt cx="1887635" cy="1923850"/>
          </a:xfrm>
        </p:grpSpPr>
        <p:sp>
          <p:nvSpPr>
            <p:cNvPr id="2064" name="Овал 2063"/>
            <p:cNvSpPr/>
            <p:nvPr/>
          </p:nvSpPr>
          <p:spPr>
            <a:xfrm>
              <a:off x="5145876" y="4616921"/>
              <a:ext cx="303459" cy="303459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5940152" y="5422082"/>
              <a:ext cx="303459" cy="303459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4355976" y="5422082"/>
              <a:ext cx="303459" cy="303459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5145876" y="6237312"/>
              <a:ext cx="303459" cy="303459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5354804" y="4371752"/>
            <a:ext cx="190182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Овал 35"/>
          <p:cNvSpPr/>
          <p:nvPr/>
        </p:nvSpPr>
        <p:spPr>
          <a:xfrm>
            <a:off x="6044052" y="2043366"/>
            <a:ext cx="731133" cy="731133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6160901" y="2156558"/>
            <a:ext cx="497434" cy="504749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6045224" y="2039179"/>
            <a:ext cx="728789" cy="739506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934497" y="1926824"/>
            <a:ext cx="950243" cy="964217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852375" y="1843495"/>
            <a:ext cx="1114486" cy="1130875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763723" y="1753539"/>
            <a:ext cx="1291791" cy="1310787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655711" y="1643938"/>
            <a:ext cx="1507815" cy="1529988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531791" y="1518196"/>
            <a:ext cx="1755655" cy="1781473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368799" y="1352807"/>
            <a:ext cx="2081639" cy="2112251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5175343" y="1156506"/>
            <a:ext cx="2468551" cy="2504853"/>
          </a:xfrm>
          <a:custGeom>
            <a:avLst/>
            <a:gdLst>
              <a:gd name="connsiteX0" fmla="*/ 0 w 497434"/>
              <a:gd name="connsiteY0" fmla="*/ 504749 h 504749"/>
              <a:gd name="connsiteX1" fmla="*/ 226771 w 497434"/>
              <a:gd name="connsiteY1" fmla="*/ 0 h 504749"/>
              <a:gd name="connsiteX2" fmla="*/ 497434 w 497434"/>
              <a:gd name="connsiteY2" fmla="*/ 490119 h 504749"/>
              <a:gd name="connsiteX3" fmla="*/ 241402 w 497434"/>
              <a:gd name="connsiteY3" fmla="*/ 380391 h 504749"/>
              <a:gd name="connsiteX4" fmla="*/ 0 w 497434"/>
              <a:gd name="connsiteY4" fmla="*/ 504749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34" h="504749">
                <a:moveTo>
                  <a:pt x="0" y="504749"/>
                </a:moveTo>
                <a:lnTo>
                  <a:pt x="226771" y="0"/>
                </a:lnTo>
                <a:lnTo>
                  <a:pt x="497434" y="490119"/>
                </a:lnTo>
                <a:lnTo>
                  <a:pt x="241402" y="380391"/>
                </a:lnTo>
                <a:lnTo>
                  <a:pt x="0" y="50474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ru-RU" dirty="0" smtClean="0"/>
              <a:t>Центр композиции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31" y="1124744"/>
            <a:ext cx="2573337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3559065" y="2094201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998663" y="179411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22799" y="1484784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545838" y="1285662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354502" y="2902914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19349" y="2984530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739745" y="215620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967" y="1124744"/>
            <a:ext cx="2573337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Овал 13"/>
          <p:cNvSpPr/>
          <p:nvPr/>
        </p:nvSpPr>
        <p:spPr>
          <a:xfrm>
            <a:off x="6247135" y="1988840"/>
            <a:ext cx="792088" cy="7920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022999" y="179411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607175" y="1290063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70174" y="1285662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535167" y="3036812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824723" y="2833213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275027" y="181446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570174" y="2532756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967" y="4008380"/>
            <a:ext cx="2573337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Овал 24"/>
          <p:cNvSpPr/>
          <p:nvPr/>
        </p:nvSpPr>
        <p:spPr>
          <a:xfrm>
            <a:off x="5022999" y="4677755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607175" y="417369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535167" y="5920448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824723" y="571684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275027" y="4698105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570174" y="5416392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93661" y="492032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01427" y="5920448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570174" y="4425727"/>
            <a:ext cx="584705" cy="50405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31" y="4008380"/>
            <a:ext cx="2573337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Овал 35"/>
          <p:cNvSpPr/>
          <p:nvPr/>
        </p:nvSpPr>
        <p:spPr>
          <a:xfrm>
            <a:off x="3222799" y="4944484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998663" y="4677755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437591" y="5464821"/>
            <a:ext cx="504056" cy="5040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582839" y="417369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545838" y="4169298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354502" y="5786550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800387" y="5716849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50691" y="4698105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1998663" y="2480474"/>
            <a:ext cx="504056" cy="5040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b="1" dirty="0" smtClean="0"/>
              <a:t>Контраст и нюанс</a:t>
            </a:r>
            <a:endParaRPr lang="ru-RU" b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755576" y="1898071"/>
            <a:ext cx="3483742" cy="3475145"/>
            <a:chOff x="824707" y="2157661"/>
            <a:chExt cx="2573337" cy="256698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707" y="2157661"/>
              <a:ext cx="2573337" cy="2566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Овал 3"/>
            <p:cNvSpPr/>
            <p:nvPr/>
          </p:nvSpPr>
          <p:spPr>
            <a:xfrm>
              <a:off x="1115616" y="2420888"/>
              <a:ext cx="360040" cy="3600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295636" y="2852936"/>
              <a:ext cx="360040" cy="36004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076797" y="3081114"/>
              <a:ext cx="360040" cy="3600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547664" y="3416163"/>
              <a:ext cx="360040" cy="36004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076797" y="3776203"/>
              <a:ext cx="360040" cy="36004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403115" y="3861048"/>
              <a:ext cx="360040" cy="36004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932248" y="4221088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754585" y="2901094"/>
              <a:ext cx="360040" cy="36004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654238" y="2411946"/>
              <a:ext cx="360040" cy="36004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195736" y="3026482"/>
              <a:ext cx="360040" cy="36004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014278" y="3429991"/>
              <a:ext cx="360040" cy="36004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907704" y="3920516"/>
              <a:ext cx="360040" cy="36004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547664" y="4282069"/>
              <a:ext cx="360040" cy="360040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194298" y="2240868"/>
              <a:ext cx="360040" cy="36004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116374" y="2519003"/>
              <a:ext cx="360040" cy="36004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935596" y="3267236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406924" y="3560476"/>
              <a:ext cx="360040" cy="360040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28778" y="3032956"/>
              <a:ext cx="360040" cy="36004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728778" y="2444899"/>
              <a:ext cx="360040" cy="36004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576936" y="4137756"/>
              <a:ext cx="360040" cy="36004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087724" y="4203551"/>
              <a:ext cx="360040" cy="36004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908798" y="3627276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08798" y="4198415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854924" y="3200436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908798" y="2264879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8" name="Группа 2047"/>
          <p:cNvGrpSpPr/>
          <p:nvPr/>
        </p:nvGrpSpPr>
        <p:grpSpPr>
          <a:xfrm>
            <a:off x="4832674" y="1898071"/>
            <a:ext cx="3483742" cy="3475145"/>
            <a:chOff x="4246525" y="2157661"/>
            <a:chExt cx="2573337" cy="2566987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6525" y="2157661"/>
              <a:ext cx="2573337" cy="2566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Овал 31"/>
            <p:cNvSpPr/>
            <p:nvPr/>
          </p:nvSpPr>
          <p:spPr>
            <a:xfrm>
              <a:off x="4537434" y="2420888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4717454" y="2852936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4498615" y="3081114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4969482" y="3416163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498615" y="3776203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824933" y="3861048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354066" y="4221088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5176403" y="2901094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5076056" y="2411946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5617554" y="3026482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5436096" y="3429991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5329522" y="3920516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4969482" y="4282069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5616116" y="2240868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5538192" y="2519003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4357414" y="3267236"/>
              <a:ext cx="360040" cy="36004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5828742" y="3560476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6150596" y="3032956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6150596" y="2444899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5998754" y="4137756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5509542" y="4203551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6330616" y="3627276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330616" y="4198415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6276742" y="3200436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6330616" y="2264879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575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Динамика и статика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3456384" cy="34478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0848"/>
            <a:ext cx="3456384" cy="344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899592" y="4581128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47664" y="4581128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95736" y="4581128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843808" y="4581128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77839" y="4581128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151476" y="3933056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09954" y="3933056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483768" y="3933056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31840" y="3933056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475512" y="3356992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3356992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71800" y="3356992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763688" y="2762502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447764" y="2762502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123728" y="2206097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82918" y="3460739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306954" y="2708920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076056" y="4007565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732240" y="4010066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356910" y="2545925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066302" y="4688587"/>
            <a:ext cx="648072" cy="6480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702415" y="4257092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708838" y="2902615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524328" y="2196737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Симметрия и асимметрия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4"/>
            <a:ext cx="259228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204864"/>
            <a:ext cx="259228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2488" y="3933056"/>
            <a:ext cx="5760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46484" y="3360715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58552" y="3946512"/>
            <a:ext cx="549152" cy="549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2204864"/>
            <a:ext cx="259228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3933056"/>
            <a:ext cx="5760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871700" y="3360715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746484" y="2798308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1871700" y="2798308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358552" y="2528498"/>
            <a:ext cx="549152" cy="549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671900" y="3933056"/>
            <a:ext cx="5760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635896" y="3360715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247964" y="3946512"/>
            <a:ext cx="549152" cy="549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97116" y="3933056"/>
            <a:ext cx="5760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0800000">
            <a:off x="3635896" y="2798308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0800000">
            <a:off x="4761112" y="2798308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247964" y="2528498"/>
            <a:ext cx="549152" cy="549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810572" y="3370246"/>
            <a:ext cx="549152" cy="549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552220" y="4077072"/>
            <a:ext cx="5760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6516216" y="3504731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128284" y="4090528"/>
            <a:ext cx="549152" cy="549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677436" y="4077072"/>
            <a:ext cx="5760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7641432" y="3504731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6516216" y="2942324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6516216" y="2348880"/>
            <a:ext cx="648072" cy="558683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911281" y="3242495"/>
            <a:ext cx="549152" cy="549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8289504" y="4074328"/>
            <a:ext cx="549152" cy="5491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57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Композиция в изобразительном искусстве</vt:lpstr>
      <vt:lpstr>Композиция – соединение, составление, связь</vt:lpstr>
      <vt:lpstr>Оптические иллюзии</vt:lpstr>
      <vt:lpstr>Оптические иллюзии</vt:lpstr>
      <vt:lpstr>Оптические иллюзии</vt:lpstr>
      <vt:lpstr>Центр композиции</vt:lpstr>
      <vt:lpstr>Контраст и нюанс</vt:lpstr>
      <vt:lpstr>Динамика и статика</vt:lpstr>
      <vt:lpstr>Симметрия и асимметрия</vt:lpstr>
      <vt:lpstr>Определите композицию</vt:lpstr>
      <vt:lpstr>Определите композицию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Композиция в изобразительном искусстве</dc:title>
  <dc:creator>Your User Name</dc:creator>
  <cp:lastModifiedBy>Your User Name</cp:lastModifiedBy>
  <cp:revision>29</cp:revision>
  <dcterms:created xsi:type="dcterms:W3CDTF">2012-12-04T12:59:55Z</dcterms:created>
  <dcterms:modified xsi:type="dcterms:W3CDTF">2012-12-04T18:13:12Z</dcterms:modified>
</cp:coreProperties>
</file>