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61CA-7316-4F62-961C-6F4FB3E313BA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84C6-B340-4E24-84D7-BF2C6AD0F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090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61CA-7316-4F62-961C-6F4FB3E313BA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84C6-B340-4E24-84D7-BF2C6AD0F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72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61CA-7316-4F62-961C-6F4FB3E313BA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84C6-B340-4E24-84D7-BF2C6AD0F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725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61CA-7316-4F62-961C-6F4FB3E313BA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84C6-B340-4E24-84D7-BF2C6AD0F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329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61CA-7316-4F62-961C-6F4FB3E313BA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84C6-B340-4E24-84D7-BF2C6AD0F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080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61CA-7316-4F62-961C-6F4FB3E313BA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84C6-B340-4E24-84D7-BF2C6AD0F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374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61CA-7316-4F62-961C-6F4FB3E313BA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84C6-B340-4E24-84D7-BF2C6AD0F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96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61CA-7316-4F62-961C-6F4FB3E313BA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84C6-B340-4E24-84D7-BF2C6AD0F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960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61CA-7316-4F62-961C-6F4FB3E313BA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84C6-B340-4E24-84D7-BF2C6AD0F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03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61CA-7316-4F62-961C-6F4FB3E313BA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84C6-B340-4E24-84D7-BF2C6AD0F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95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61CA-7316-4F62-961C-6F4FB3E313BA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84C6-B340-4E24-84D7-BF2C6AD0F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357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61CA-7316-4F62-961C-6F4FB3E313BA}" type="datetimeFigureOut">
              <a:rPr lang="ru-RU" smtClean="0"/>
              <a:t>17.12.2012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684C6-B340-4E24-84D7-BF2C6AD0F5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99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391023"/>
            <a:ext cx="7772400" cy="1470025"/>
          </a:xfr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Народные промыслы России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8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3538736" cy="1714202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/>
              <a:t>В кокошнике няня, </a:t>
            </a:r>
            <a:br>
              <a:rPr lang="ru-RU" sz="2400" b="1" dirty="0" smtClean="0"/>
            </a:br>
            <a:r>
              <a:rPr lang="ru-RU" sz="2400" b="1" dirty="0" smtClean="0"/>
              <a:t>На руках Ваня,  </a:t>
            </a:r>
            <a:br>
              <a:rPr lang="ru-RU" sz="2400" b="1" dirty="0" smtClean="0"/>
            </a:br>
            <a:r>
              <a:rPr lang="ru-RU" sz="2400" b="1" dirty="0" smtClean="0"/>
              <a:t>И хорош и пригож, </a:t>
            </a:r>
            <a:br>
              <a:rPr lang="ru-RU" sz="2400" b="1" dirty="0" smtClean="0"/>
            </a:br>
            <a:r>
              <a:rPr lang="ru-RU" sz="2400" b="1" dirty="0" smtClean="0"/>
              <a:t>Скоро Ваня подрастешь! </a:t>
            </a:r>
            <a:endParaRPr lang="ru-RU" sz="2400" b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140968"/>
            <a:ext cx="3778510" cy="32503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774" y="2420888"/>
            <a:ext cx="2580763" cy="32503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76672"/>
            <a:ext cx="2774954" cy="41505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5527235" y="6021288"/>
            <a:ext cx="31492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</a:rPr>
              <a:t>Дымковская игрушка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3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3970784" cy="1714202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/>
              <a:t>Разные ложки и ковши </a:t>
            </a:r>
            <a:br>
              <a:rPr lang="ru-RU" sz="2400" b="1" dirty="0" smtClean="0"/>
            </a:br>
            <a:r>
              <a:rPr lang="ru-RU" sz="2400" b="1" dirty="0" smtClean="0"/>
              <a:t>Ты разгляди-ка не спеши. </a:t>
            </a:r>
            <a:br>
              <a:rPr lang="ru-RU" sz="2400" b="1" dirty="0" smtClean="0"/>
            </a:br>
            <a:r>
              <a:rPr lang="ru-RU" sz="2400" b="1" dirty="0" smtClean="0"/>
              <a:t>Там трава вьется и цветы </a:t>
            </a:r>
            <a:br>
              <a:rPr lang="ru-RU" sz="2400" b="1" dirty="0" smtClean="0"/>
            </a:br>
            <a:r>
              <a:rPr lang="ru-RU" sz="2400" b="1" dirty="0" smtClean="0"/>
              <a:t>Растут нездешней красоты. </a:t>
            </a:r>
            <a:endParaRPr lang="ru-RU" sz="24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204864"/>
            <a:ext cx="6336704" cy="421774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5580112" y="1484784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</a:rPr>
              <a:t>Хохломская роспись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216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4978896" cy="1714202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/>
              <a:t>Ростом разные подружки</a:t>
            </a:r>
            <a:br>
              <a:rPr lang="ru-RU" sz="2400" b="1" dirty="0" smtClean="0"/>
            </a:br>
            <a:r>
              <a:rPr lang="ru-RU" sz="2400" b="1" dirty="0" smtClean="0"/>
              <a:t> Не похожи друг на дружку</a:t>
            </a:r>
            <a:br>
              <a:rPr lang="ru-RU" sz="2400" b="1" dirty="0" smtClean="0"/>
            </a:br>
            <a:r>
              <a:rPr lang="ru-RU" sz="2400" b="1" dirty="0" smtClean="0"/>
              <a:t> Все они сидят в друг дружку,</a:t>
            </a:r>
            <a:br>
              <a:rPr lang="ru-RU" sz="2400" b="1" dirty="0" smtClean="0"/>
            </a:br>
            <a:r>
              <a:rPr lang="ru-RU" sz="2400" b="1" dirty="0" smtClean="0"/>
              <a:t> А всего одна игрушка.. </a:t>
            </a:r>
            <a:endParaRPr lang="ru-RU" sz="24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7336" y="1988840"/>
            <a:ext cx="5969000" cy="4495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6804248" y="1268760"/>
            <a:ext cx="1740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</a:rPr>
              <a:t>Матрешка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56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98776" cy="2218258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/>
              <a:t>Сине – белая посуда</a:t>
            </a:r>
            <a:br>
              <a:rPr lang="ru-RU" sz="2400" b="1" dirty="0" smtClean="0"/>
            </a:br>
            <a:r>
              <a:rPr lang="ru-RU" sz="2400" b="1" dirty="0" smtClean="0"/>
              <a:t>Видно издали пришла </a:t>
            </a:r>
            <a:br>
              <a:rPr lang="ru-RU" sz="2400" b="1" dirty="0" smtClean="0"/>
            </a:br>
            <a:r>
              <a:rPr lang="ru-RU" sz="2400" b="1" dirty="0" smtClean="0"/>
              <a:t>И цветами расцвела  </a:t>
            </a:r>
            <a:br>
              <a:rPr lang="ru-RU" sz="2400" b="1" dirty="0" smtClean="0"/>
            </a:br>
            <a:r>
              <a:rPr lang="ru-RU" sz="2400" b="1" dirty="0" smtClean="0"/>
              <a:t>Голубыми, синими,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>Нежными, красивыми.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603400"/>
            <a:ext cx="3777928" cy="37779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36912"/>
            <a:ext cx="2847975" cy="381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5940152" y="1815207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Гжельская роспись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485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2794322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/>
              <a:t>Не печалься, древняя земля! Ты богата сказами да былью...</a:t>
            </a:r>
            <a:br>
              <a:rPr lang="ru-RU" sz="2400" b="1" dirty="0" smtClean="0"/>
            </a:br>
            <a:r>
              <a:rPr lang="ru-RU" sz="2400" b="1" dirty="0" smtClean="0"/>
              <a:t>Русские, иконные края</a:t>
            </a:r>
            <a:br>
              <a:rPr lang="ru-RU" sz="2400" b="1" dirty="0" smtClean="0"/>
            </a:br>
            <a:r>
              <a:rPr lang="ru-RU" sz="2400" b="1" dirty="0" smtClean="0"/>
              <a:t>………. несломленные крылья!</a:t>
            </a:r>
            <a:br>
              <a:rPr lang="ru-RU" sz="2400" b="1" dirty="0" smtClean="0"/>
            </a:br>
            <a:r>
              <a:rPr lang="ru-RU" sz="2400" b="1" dirty="0" smtClean="0"/>
              <a:t>Сколько здесь оставлено сердец, сколько тут написано шкатулок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>Да и сам-то ………., как ларец — первозданен, искренен и хрупок.</a:t>
            </a:r>
            <a:endParaRPr lang="ru-RU" sz="24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515410"/>
            <a:ext cx="3700865" cy="28979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515410"/>
            <a:ext cx="3449960" cy="28979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4650432" y="2852936"/>
            <a:ext cx="417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</a:rPr>
              <a:t>Лаковая миниатюра Палеха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15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82752" cy="1354162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/>
              <a:t>Конь и птица – вот герои</a:t>
            </a:r>
            <a:br>
              <a:rPr lang="ru-RU" sz="2400" b="1" dirty="0" smtClean="0"/>
            </a:br>
            <a:r>
              <a:rPr lang="ru-RU" sz="2400" b="1" dirty="0" smtClean="0"/>
              <a:t> Росписи на дереве.</a:t>
            </a:r>
            <a:br>
              <a:rPr lang="ru-RU" sz="2400" b="1" dirty="0" smtClean="0"/>
            </a:br>
            <a:r>
              <a:rPr lang="ru-RU" sz="2400" b="1" dirty="0" smtClean="0"/>
              <a:t> Отгадай-ка поскорей    </a:t>
            </a:r>
            <a:br>
              <a:rPr lang="ru-RU" sz="2400" b="1" dirty="0" smtClean="0"/>
            </a:br>
            <a:r>
              <a:rPr lang="ru-RU" sz="2400" b="1" dirty="0" smtClean="0"/>
              <a:t> Что это за роспись.</a:t>
            </a:r>
            <a:endParaRPr lang="ru-RU" sz="24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942" y="1960615"/>
            <a:ext cx="2888379" cy="412625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910408"/>
            <a:ext cx="4176464" cy="41764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5076056" y="1239143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/>
              <a:t>Городецкая роспись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99205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58816" cy="1143000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/>
              <a:t>Жестяной поднос пред нами,</a:t>
            </a:r>
            <a:br>
              <a:rPr lang="ru-RU" sz="2400" b="1" dirty="0" smtClean="0"/>
            </a:br>
            <a:r>
              <a:rPr lang="ru-RU" sz="2400" b="1" dirty="0" smtClean="0"/>
              <a:t>Весь украшен он цветами – </a:t>
            </a:r>
            <a:br>
              <a:rPr lang="ru-RU" sz="2400" b="1" dirty="0" smtClean="0"/>
            </a:br>
            <a:r>
              <a:rPr lang="ru-RU" sz="2400" b="1" dirty="0" smtClean="0"/>
              <a:t>Розами, бутонами,</a:t>
            </a:r>
            <a:br>
              <a:rPr lang="ru-RU" sz="2400" b="1" dirty="0" smtClean="0"/>
            </a:br>
            <a:r>
              <a:rPr lang="ru-RU" sz="2400" b="1" dirty="0" smtClean="0"/>
              <a:t>яркими узорами.</a:t>
            </a:r>
            <a:endParaRPr lang="ru-RU" sz="24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162" y="1927373"/>
            <a:ext cx="5787676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5580112" y="1196752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err="1" smtClean="0">
                <a:solidFill>
                  <a:schemeClr val="bg1"/>
                </a:solidFill>
              </a:rPr>
              <a:t>Жостовская</a:t>
            </a:r>
            <a:r>
              <a:rPr lang="ru-RU" sz="2400" b="1" dirty="0" smtClean="0">
                <a:solidFill>
                  <a:schemeClr val="bg1"/>
                </a:solidFill>
              </a:rPr>
              <a:t> роспись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41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55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Народные промыслы России</vt:lpstr>
      <vt:lpstr>В кокошнике няня,  На руках Ваня,   И хорош и пригож,  Скоро Ваня подрастешь! </vt:lpstr>
      <vt:lpstr>Разные ложки и ковши  Ты разгляди-ка не спеши.  Там трава вьется и цветы  Растут нездешней красоты. </vt:lpstr>
      <vt:lpstr>Ростом разные подружки  Не похожи друг на дружку  Все они сидят в друг дружку,  А всего одна игрушка.. </vt:lpstr>
      <vt:lpstr>Сине – белая посуда Видно издали пришла  И цветами расцвела   Голубыми, синими, Нежными, красивыми.</vt:lpstr>
      <vt:lpstr>Не печалься, древняя земля! Ты богата сказами да былью... Русские, иконные края ………. несломленные крылья! Сколько здесь оставлено сердец, сколько тут написано шкатулок Да и сам-то ………., как ларец — первозданен, искренен и хрупок.</vt:lpstr>
      <vt:lpstr>Конь и птица – вот герои  Росписи на дереве.  Отгадай-ка поскорей      Что это за роспись.</vt:lpstr>
      <vt:lpstr>Жестяной поднос пред нами, Весь украшен он цветами –  Розами, бутонами, яркими узорами.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Народные промыслы России</dc:title>
  <dc:creator>Your User Name</dc:creator>
  <cp:lastModifiedBy>Your User Name</cp:lastModifiedBy>
  <cp:revision>18</cp:revision>
  <dcterms:created xsi:type="dcterms:W3CDTF">2012-12-16T16:46:32Z</dcterms:created>
  <dcterms:modified xsi:type="dcterms:W3CDTF">2012-12-17T18:27:57Z</dcterms:modified>
</cp:coreProperties>
</file>