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A7"/>
    <a:srgbClr val="FFFFCC"/>
    <a:srgbClr val="FF6600"/>
    <a:srgbClr val="3F1A42"/>
    <a:srgbClr val="461E41"/>
    <a:srgbClr val="51234C"/>
    <a:srgbClr val="7E244D"/>
    <a:srgbClr val="902839"/>
    <a:srgbClr val="922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2F1C8-640B-4203-91EA-E02D38CE0F10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56AC6-1DB5-4F42-9043-84CDFC7A2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9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56AC6-1DB5-4F42-9043-84CDFC7A253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66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7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9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3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3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6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24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47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4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99E4-86E6-4530-B06D-E67298F932E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E3A2-8063-4978-AB7F-A73EF99F6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57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502141"/>
            <a:ext cx="586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МУНИЦИПАЛНОЕ БЮДЖЕТНОЕ ОБРАЗОВАТЕЛЬНОЕ УЧРЕЖДЕНИЕ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СРЕДНЯЯ ОБЩЕОБРАЗОВАТЕЛЬНАЯ ШКОЛА № 3 Г. РЕУТОВ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574" y="1916832"/>
            <a:ext cx="6228184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 С Е Л Е Н С К И Е   П Р О С Т О Р Ы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3790781"/>
            <a:ext cx="432048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УЧИТЕЛЯ ИЗОБРАЗИТЕЛЬНОГО ИСКУССТВА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ПОЛЕХИНОЙ ИННЫ АЛЕКСАНДРОВНЫ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9865" y="6240079"/>
            <a:ext cx="242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2012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2013 УЧЕБНЫЙ ГОД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8388424" y="502141"/>
            <a:ext cx="261610" cy="261610"/>
          </a:xfrm>
          <a:prstGeom prst="star5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83568" y="2996952"/>
            <a:ext cx="288032" cy="288032"/>
          </a:xfrm>
          <a:prstGeom prst="star5">
            <a:avLst/>
          </a:prstGeom>
          <a:solidFill>
            <a:srgbClr val="3F1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8138267" y="6093459"/>
            <a:ext cx="288032" cy="288032"/>
          </a:xfrm>
          <a:prstGeom prst="star5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7" presetClass="emph" presetSubtype="0" fill="remove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7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7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7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7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250"/>
                            </p:stCondLst>
                            <p:childTnLst>
                              <p:par>
                                <p:cTn id="35" presetID="27" presetClass="emph" presetSubtype="0" fill="remove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7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7" presetClass="emph" presetSubtype="0" fill="remove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7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7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7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7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4190430" y="2693679"/>
            <a:ext cx="963985" cy="871000"/>
            <a:chOff x="-410141" y="731283"/>
            <a:chExt cx="5329563" cy="4815480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-410141" y="731283"/>
              <a:ext cx="5329563" cy="4815480"/>
              <a:chOff x="-1011873" y="1533800"/>
              <a:chExt cx="5329563" cy="4815480"/>
            </a:xfr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4" name="Хорда 23"/>
              <p:cNvSpPr/>
              <p:nvPr/>
            </p:nvSpPr>
            <p:spPr>
              <a:xfrm rot="12156279">
                <a:off x="930089" y="2260340"/>
                <a:ext cx="3387601" cy="3387601"/>
              </a:xfrm>
              <a:prstGeom prst="chord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Стрелка влево 52"/>
              <p:cNvSpPr/>
              <p:nvPr/>
            </p:nvSpPr>
            <p:spPr>
              <a:xfrm>
                <a:off x="-756556" y="3473048"/>
                <a:ext cx="3661237" cy="868398"/>
              </a:xfrm>
              <a:prstGeom prst="leftArrow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Стрелка влево 54"/>
              <p:cNvSpPr/>
              <p:nvPr/>
            </p:nvSpPr>
            <p:spPr>
              <a:xfrm rot="1800000">
                <a:off x="-1011873" y="1533800"/>
                <a:ext cx="3661237" cy="868398"/>
              </a:xfrm>
              <a:prstGeom prst="leftArrow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Стрелка влево 55"/>
              <p:cNvSpPr/>
              <p:nvPr/>
            </p:nvSpPr>
            <p:spPr>
              <a:xfrm rot="19800000">
                <a:off x="-954317" y="5480882"/>
                <a:ext cx="3661237" cy="868398"/>
              </a:xfrm>
              <a:prstGeom prst="leftArrow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7" name="Хорда 56"/>
            <p:cNvSpPr/>
            <p:nvPr/>
          </p:nvSpPr>
          <p:spPr>
            <a:xfrm rot="12315215">
              <a:off x="2879499" y="2266490"/>
              <a:ext cx="1807928" cy="2260175"/>
            </a:xfrm>
            <a:prstGeom prst="chor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9560953" y="1220137"/>
            <a:ext cx="3312368" cy="1368152"/>
            <a:chOff x="1763688" y="3068960"/>
            <a:chExt cx="3312368" cy="1368152"/>
          </a:xfrm>
        </p:grpSpPr>
        <p:sp>
          <p:nvSpPr>
            <p:cNvPr id="2" name="Овал 1"/>
            <p:cNvSpPr/>
            <p:nvPr/>
          </p:nvSpPr>
          <p:spPr>
            <a:xfrm>
              <a:off x="2735796" y="3068960"/>
              <a:ext cx="1368152" cy="1368152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718250" y="3931788"/>
              <a:ext cx="1385698" cy="1812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Арка 5"/>
            <p:cNvSpPr/>
            <p:nvPr/>
          </p:nvSpPr>
          <p:spPr>
            <a:xfrm rot="5400000">
              <a:off x="3743908" y="2780928"/>
              <a:ext cx="720080" cy="1944216"/>
            </a:xfrm>
            <a:prstGeom prst="blockArc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Арка 7"/>
            <p:cNvSpPr/>
            <p:nvPr/>
          </p:nvSpPr>
          <p:spPr>
            <a:xfrm rot="16200000">
              <a:off x="2375756" y="2780928"/>
              <a:ext cx="720080" cy="1944216"/>
            </a:xfrm>
            <a:prstGeom prst="blockArc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5" name="4-конечная звезда 14"/>
          <p:cNvSpPr/>
          <p:nvPr/>
        </p:nvSpPr>
        <p:spPr>
          <a:xfrm>
            <a:off x="3595936" y="2202919"/>
            <a:ext cx="936104" cy="936104"/>
          </a:xfrm>
          <a:prstGeom prst="star4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076056" y="5733256"/>
            <a:ext cx="576064" cy="576064"/>
          </a:xfrm>
          <a:prstGeom prst="star4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993312" y="590171"/>
            <a:ext cx="576064" cy="576064"/>
          </a:xfrm>
          <a:prstGeom prst="star4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7258148" y="559004"/>
            <a:ext cx="1224136" cy="1401659"/>
            <a:chOff x="331455" y="635710"/>
            <a:chExt cx="3503556" cy="4011636"/>
          </a:xfrm>
        </p:grpSpPr>
        <p:sp>
          <p:nvSpPr>
            <p:cNvPr id="19" name="Овал 18"/>
            <p:cNvSpPr/>
            <p:nvPr/>
          </p:nvSpPr>
          <p:spPr>
            <a:xfrm rot="19472655">
              <a:off x="331455" y="635710"/>
              <a:ext cx="3503556" cy="350355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190500" dist="228600" dir="2700000" algn="ctr">
                <a:srgbClr val="000000">
                  <a:alpha val="30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                                       </a:t>
              </a:r>
              <a:endParaRPr lang="ru-RU" dirty="0"/>
            </a:p>
          </p:txBody>
        </p:sp>
        <p:sp>
          <p:nvSpPr>
            <p:cNvPr id="14" name="Месяц 13"/>
            <p:cNvSpPr/>
            <p:nvPr/>
          </p:nvSpPr>
          <p:spPr>
            <a:xfrm rot="19472655">
              <a:off x="493876" y="1143790"/>
              <a:ext cx="1751778" cy="3503556"/>
            </a:xfrm>
            <a:prstGeom prst="moon">
              <a:avLst/>
            </a:prstGeom>
            <a:solidFill>
              <a:srgbClr val="FFFFA7"/>
            </a:soli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Пятно 1 25"/>
          <p:cNvSpPr/>
          <p:nvPr/>
        </p:nvSpPr>
        <p:spPr>
          <a:xfrm flipH="1" flipV="1">
            <a:off x="1516956" y="2895532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ятно 1 28"/>
          <p:cNvSpPr/>
          <p:nvPr/>
        </p:nvSpPr>
        <p:spPr>
          <a:xfrm flipH="1" flipV="1">
            <a:off x="1073569" y="2993062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но 1 29"/>
          <p:cNvSpPr/>
          <p:nvPr/>
        </p:nvSpPr>
        <p:spPr>
          <a:xfrm flipH="1" flipV="1">
            <a:off x="1043608" y="2323358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ятно 1 30"/>
          <p:cNvSpPr/>
          <p:nvPr/>
        </p:nvSpPr>
        <p:spPr>
          <a:xfrm flipH="1" flipV="1">
            <a:off x="1439278" y="2249405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ятно 1 31"/>
          <p:cNvSpPr/>
          <p:nvPr/>
        </p:nvSpPr>
        <p:spPr>
          <a:xfrm flipH="1" flipV="1">
            <a:off x="1684328" y="1457317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ятно 1 32"/>
          <p:cNvSpPr/>
          <p:nvPr/>
        </p:nvSpPr>
        <p:spPr>
          <a:xfrm flipH="1" flipV="1">
            <a:off x="2688453" y="733347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ятно 1 33"/>
          <p:cNvSpPr/>
          <p:nvPr/>
        </p:nvSpPr>
        <p:spPr>
          <a:xfrm flipH="1" flipV="1">
            <a:off x="7496569" y="3717032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4-конечная звезда 34"/>
          <p:cNvSpPr/>
          <p:nvPr/>
        </p:nvSpPr>
        <p:spPr>
          <a:xfrm>
            <a:off x="8225262" y="5053073"/>
            <a:ext cx="576064" cy="576064"/>
          </a:xfrm>
          <a:prstGeom prst="star4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>
            <a:off x="5652120" y="3754981"/>
            <a:ext cx="576064" cy="576064"/>
          </a:xfrm>
          <a:prstGeom prst="star4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но 1 36"/>
          <p:cNvSpPr/>
          <p:nvPr/>
        </p:nvSpPr>
        <p:spPr>
          <a:xfrm flipH="1" flipV="1">
            <a:off x="8089053" y="4086637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ятно 1 37"/>
          <p:cNvSpPr/>
          <p:nvPr/>
        </p:nvSpPr>
        <p:spPr>
          <a:xfrm flipH="1" flipV="1">
            <a:off x="6721104" y="4534642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ятно 1 38"/>
          <p:cNvSpPr/>
          <p:nvPr/>
        </p:nvSpPr>
        <p:spPr>
          <a:xfrm flipH="1" flipV="1">
            <a:off x="7390794" y="4822674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ятно 1 39"/>
          <p:cNvSpPr/>
          <p:nvPr/>
        </p:nvSpPr>
        <p:spPr>
          <a:xfrm flipH="1" flipV="1">
            <a:off x="5136928" y="4898572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но 1 40"/>
          <p:cNvSpPr/>
          <p:nvPr/>
        </p:nvSpPr>
        <p:spPr>
          <a:xfrm flipH="1" flipV="1">
            <a:off x="4136198" y="5624326"/>
            <a:ext cx="155355" cy="219914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 rot="16031082">
            <a:off x="-1797632" y="5649825"/>
            <a:ext cx="637161" cy="639965"/>
            <a:chOff x="-1926012" y="598066"/>
            <a:chExt cx="3689092" cy="3450584"/>
          </a:xfrm>
        </p:grpSpPr>
        <p:sp>
          <p:nvSpPr>
            <p:cNvPr id="43" name="Облако 42"/>
            <p:cNvSpPr/>
            <p:nvPr/>
          </p:nvSpPr>
          <p:spPr>
            <a:xfrm>
              <a:off x="-1926012" y="598066"/>
              <a:ext cx="3689092" cy="3450584"/>
            </a:xfrm>
            <a:prstGeom prst="cloud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блако 43"/>
            <p:cNvSpPr/>
            <p:nvPr/>
          </p:nvSpPr>
          <p:spPr>
            <a:xfrm>
              <a:off x="-1421066" y="1101552"/>
              <a:ext cx="648072" cy="648072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блако 45"/>
            <p:cNvSpPr/>
            <p:nvPr/>
          </p:nvSpPr>
          <p:spPr>
            <a:xfrm>
              <a:off x="-606888" y="2814072"/>
              <a:ext cx="415423" cy="415423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блако 46"/>
            <p:cNvSpPr/>
            <p:nvPr/>
          </p:nvSpPr>
          <p:spPr>
            <a:xfrm>
              <a:off x="-106820" y="3408012"/>
              <a:ext cx="415423" cy="415423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блако 47"/>
            <p:cNvSpPr/>
            <p:nvPr/>
          </p:nvSpPr>
          <p:spPr>
            <a:xfrm rot="3903886">
              <a:off x="-325351" y="1584643"/>
              <a:ext cx="1161310" cy="88719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блако 48"/>
            <p:cNvSpPr/>
            <p:nvPr/>
          </p:nvSpPr>
          <p:spPr>
            <a:xfrm>
              <a:off x="-1449367" y="2003791"/>
              <a:ext cx="587403" cy="936104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блако 49"/>
            <p:cNvSpPr/>
            <p:nvPr/>
          </p:nvSpPr>
          <p:spPr>
            <a:xfrm>
              <a:off x="705543" y="886930"/>
              <a:ext cx="397989" cy="39798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блако 50"/>
            <p:cNvSpPr/>
            <p:nvPr/>
          </p:nvSpPr>
          <p:spPr>
            <a:xfrm>
              <a:off x="-368549" y="931427"/>
              <a:ext cx="198994" cy="198994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блако 51"/>
            <p:cNvSpPr/>
            <p:nvPr/>
          </p:nvSpPr>
          <p:spPr>
            <a:xfrm>
              <a:off x="1339918" y="2323358"/>
              <a:ext cx="198995" cy="296970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rible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718674" y="2169141"/>
            <a:ext cx="1917496" cy="1917496"/>
            <a:chOff x="3193354" y="1580663"/>
            <a:chExt cx="2677371" cy="2677371"/>
          </a:xfrm>
        </p:grpSpPr>
        <p:sp>
          <p:nvSpPr>
            <p:cNvPr id="3" name="Овал 2"/>
            <p:cNvSpPr/>
            <p:nvPr/>
          </p:nvSpPr>
          <p:spPr>
            <a:xfrm>
              <a:off x="3193354" y="1580663"/>
              <a:ext cx="2677371" cy="267737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3259869" y="1641973"/>
              <a:ext cx="2338556" cy="2616061"/>
              <a:chOff x="3259869" y="1641973"/>
              <a:chExt cx="2338556" cy="2616061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3788229" y="2139385"/>
                <a:ext cx="1630760" cy="767904"/>
              </a:xfrm>
              <a:custGeom>
                <a:avLst/>
                <a:gdLst>
                  <a:gd name="connsiteX0" fmla="*/ 0 w 1630760"/>
                  <a:gd name="connsiteY0" fmla="*/ 267913 h 767904"/>
                  <a:gd name="connsiteX1" fmla="*/ 634481 w 1630760"/>
                  <a:gd name="connsiteY1" fmla="*/ 6656 h 767904"/>
                  <a:gd name="connsiteX2" fmla="*/ 1530220 w 1630760"/>
                  <a:gd name="connsiteY2" fmla="*/ 510509 h 767904"/>
                  <a:gd name="connsiteX3" fmla="*/ 1548881 w 1630760"/>
                  <a:gd name="connsiteY3" fmla="*/ 753105 h 767904"/>
                  <a:gd name="connsiteX4" fmla="*/ 989044 w 1630760"/>
                  <a:gd name="connsiteY4" fmla="*/ 734444 h 767904"/>
                  <a:gd name="connsiteX5" fmla="*/ 541175 w 1630760"/>
                  <a:gd name="connsiteY5" fmla="*/ 678460 h 767904"/>
                  <a:gd name="connsiteX6" fmla="*/ 74644 w 1630760"/>
                  <a:gd name="connsiteY6" fmla="*/ 753105 h 767904"/>
                  <a:gd name="connsiteX7" fmla="*/ 37322 w 1630760"/>
                  <a:gd name="connsiteY7" fmla="*/ 398542 h 767904"/>
                  <a:gd name="connsiteX8" fmla="*/ 93306 w 1630760"/>
                  <a:gd name="connsiteY8" fmla="*/ 249252 h 767904"/>
                  <a:gd name="connsiteX9" fmla="*/ 149289 w 1630760"/>
                  <a:gd name="connsiteY9" fmla="*/ 155946 h 767904"/>
                  <a:gd name="connsiteX10" fmla="*/ 111967 w 1630760"/>
                  <a:gd name="connsiteY10" fmla="*/ 211929 h 767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30760" h="767904">
                    <a:moveTo>
                      <a:pt x="0" y="267913"/>
                    </a:moveTo>
                    <a:cubicBezTo>
                      <a:pt x="189722" y="117068"/>
                      <a:pt x="379444" y="-33777"/>
                      <a:pt x="634481" y="6656"/>
                    </a:cubicBezTo>
                    <a:cubicBezTo>
                      <a:pt x="889518" y="47089"/>
                      <a:pt x="1377820" y="386101"/>
                      <a:pt x="1530220" y="510509"/>
                    </a:cubicBezTo>
                    <a:cubicBezTo>
                      <a:pt x="1682620" y="634917"/>
                      <a:pt x="1639077" y="715783"/>
                      <a:pt x="1548881" y="753105"/>
                    </a:cubicBezTo>
                    <a:cubicBezTo>
                      <a:pt x="1458685" y="790427"/>
                      <a:pt x="1156995" y="746885"/>
                      <a:pt x="989044" y="734444"/>
                    </a:cubicBezTo>
                    <a:cubicBezTo>
                      <a:pt x="821093" y="722003"/>
                      <a:pt x="693575" y="675350"/>
                      <a:pt x="541175" y="678460"/>
                    </a:cubicBezTo>
                    <a:cubicBezTo>
                      <a:pt x="388775" y="681570"/>
                      <a:pt x="158619" y="799758"/>
                      <a:pt x="74644" y="753105"/>
                    </a:cubicBezTo>
                    <a:cubicBezTo>
                      <a:pt x="-9331" y="706452"/>
                      <a:pt x="34212" y="482517"/>
                      <a:pt x="37322" y="398542"/>
                    </a:cubicBezTo>
                    <a:cubicBezTo>
                      <a:pt x="40432" y="314567"/>
                      <a:pt x="74645" y="289685"/>
                      <a:pt x="93306" y="249252"/>
                    </a:cubicBezTo>
                    <a:cubicBezTo>
                      <a:pt x="111967" y="208819"/>
                      <a:pt x="146179" y="162166"/>
                      <a:pt x="149289" y="155946"/>
                    </a:cubicBezTo>
                    <a:cubicBezTo>
                      <a:pt x="152399" y="149726"/>
                      <a:pt x="132183" y="180827"/>
                      <a:pt x="111967" y="211929"/>
                    </a:cubicBezTo>
                  </a:path>
                </a:pathLst>
              </a:custGeom>
              <a:solidFill>
                <a:srgbClr val="00B050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олилиния 4"/>
              <p:cNvSpPr/>
              <p:nvPr/>
            </p:nvSpPr>
            <p:spPr>
              <a:xfrm>
                <a:off x="3881535" y="2994555"/>
                <a:ext cx="766050" cy="776709"/>
              </a:xfrm>
              <a:custGeom>
                <a:avLst/>
                <a:gdLst>
                  <a:gd name="connsiteX0" fmla="*/ 0 w 766050"/>
                  <a:gd name="connsiteY0" fmla="*/ 103208 h 776709"/>
                  <a:gd name="connsiteX1" fmla="*/ 354563 w 766050"/>
                  <a:gd name="connsiteY1" fmla="*/ 28563 h 776709"/>
                  <a:gd name="connsiteX2" fmla="*/ 615820 w 766050"/>
                  <a:gd name="connsiteY2" fmla="*/ 9902 h 776709"/>
                  <a:gd name="connsiteX3" fmla="*/ 765110 w 766050"/>
                  <a:gd name="connsiteY3" fmla="*/ 177853 h 776709"/>
                  <a:gd name="connsiteX4" fmla="*/ 671804 w 766050"/>
                  <a:gd name="connsiteY4" fmla="*/ 476433 h 776709"/>
                  <a:gd name="connsiteX5" fmla="*/ 522514 w 766050"/>
                  <a:gd name="connsiteY5" fmla="*/ 775012 h 776709"/>
                  <a:gd name="connsiteX6" fmla="*/ 261257 w 766050"/>
                  <a:gd name="connsiteY6" fmla="*/ 588400 h 776709"/>
                  <a:gd name="connsiteX7" fmla="*/ 373224 w 766050"/>
                  <a:gd name="connsiteY7" fmla="*/ 383127 h 776709"/>
                  <a:gd name="connsiteX8" fmla="*/ 447869 w 766050"/>
                  <a:gd name="connsiteY8" fmla="*/ 289821 h 776709"/>
                  <a:gd name="connsiteX9" fmla="*/ 130628 w 766050"/>
                  <a:gd name="connsiteY9" fmla="*/ 252498 h 776709"/>
                  <a:gd name="connsiteX10" fmla="*/ 93306 w 766050"/>
                  <a:gd name="connsiteY10" fmla="*/ 84547 h 776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66050" h="776709">
                    <a:moveTo>
                      <a:pt x="0" y="103208"/>
                    </a:moveTo>
                    <a:cubicBezTo>
                      <a:pt x="125963" y="73661"/>
                      <a:pt x="251926" y="44114"/>
                      <a:pt x="354563" y="28563"/>
                    </a:cubicBezTo>
                    <a:cubicBezTo>
                      <a:pt x="457200" y="13012"/>
                      <a:pt x="547396" y="-14980"/>
                      <a:pt x="615820" y="9902"/>
                    </a:cubicBezTo>
                    <a:cubicBezTo>
                      <a:pt x="684244" y="34784"/>
                      <a:pt x="755779" y="100098"/>
                      <a:pt x="765110" y="177853"/>
                    </a:cubicBezTo>
                    <a:cubicBezTo>
                      <a:pt x="774441" y="255608"/>
                      <a:pt x="712237" y="376907"/>
                      <a:pt x="671804" y="476433"/>
                    </a:cubicBezTo>
                    <a:cubicBezTo>
                      <a:pt x="631371" y="575959"/>
                      <a:pt x="590939" y="756351"/>
                      <a:pt x="522514" y="775012"/>
                    </a:cubicBezTo>
                    <a:cubicBezTo>
                      <a:pt x="454090" y="793673"/>
                      <a:pt x="286139" y="653714"/>
                      <a:pt x="261257" y="588400"/>
                    </a:cubicBezTo>
                    <a:cubicBezTo>
                      <a:pt x="236375" y="523086"/>
                      <a:pt x="342122" y="432890"/>
                      <a:pt x="373224" y="383127"/>
                    </a:cubicBezTo>
                    <a:cubicBezTo>
                      <a:pt x="404326" y="333364"/>
                      <a:pt x="488302" y="311592"/>
                      <a:pt x="447869" y="289821"/>
                    </a:cubicBezTo>
                    <a:cubicBezTo>
                      <a:pt x="407436" y="268050"/>
                      <a:pt x="189722" y="286710"/>
                      <a:pt x="130628" y="252498"/>
                    </a:cubicBezTo>
                    <a:cubicBezTo>
                      <a:pt x="71534" y="218286"/>
                      <a:pt x="82420" y="151416"/>
                      <a:pt x="93306" y="84547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>
                <a:off x="4145888" y="1641973"/>
                <a:ext cx="899825" cy="227604"/>
              </a:xfrm>
              <a:custGeom>
                <a:avLst/>
                <a:gdLst>
                  <a:gd name="connsiteX0" fmla="*/ 90210 w 899825"/>
                  <a:gd name="connsiteY0" fmla="*/ 56198 h 227604"/>
                  <a:gd name="connsiteX1" fmla="*/ 594063 w 899825"/>
                  <a:gd name="connsiteY1" fmla="*/ 215 h 227604"/>
                  <a:gd name="connsiteX2" fmla="*/ 873981 w 899825"/>
                  <a:gd name="connsiteY2" fmla="*/ 74860 h 227604"/>
                  <a:gd name="connsiteX3" fmla="*/ 836659 w 899825"/>
                  <a:gd name="connsiteY3" fmla="*/ 205488 h 227604"/>
                  <a:gd name="connsiteX4" fmla="*/ 426112 w 899825"/>
                  <a:gd name="connsiteY4" fmla="*/ 224149 h 227604"/>
                  <a:gd name="connsiteX5" fmla="*/ 34226 w 899825"/>
                  <a:gd name="connsiteY5" fmla="*/ 168166 h 227604"/>
                  <a:gd name="connsiteX6" fmla="*/ 90210 w 899825"/>
                  <a:gd name="connsiteY6" fmla="*/ 56198 h 227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9825" h="227604">
                    <a:moveTo>
                      <a:pt x="90210" y="56198"/>
                    </a:moveTo>
                    <a:cubicBezTo>
                      <a:pt x="183516" y="28206"/>
                      <a:pt x="463435" y="-2895"/>
                      <a:pt x="594063" y="215"/>
                    </a:cubicBezTo>
                    <a:cubicBezTo>
                      <a:pt x="724691" y="3325"/>
                      <a:pt x="833548" y="40648"/>
                      <a:pt x="873981" y="74860"/>
                    </a:cubicBezTo>
                    <a:cubicBezTo>
                      <a:pt x="914414" y="109072"/>
                      <a:pt x="911304" y="180607"/>
                      <a:pt x="836659" y="205488"/>
                    </a:cubicBezTo>
                    <a:cubicBezTo>
                      <a:pt x="762014" y="230370"/>
                      <a:pt x="559851" y="230369"/>
                      <a:pt x="426112" y="224149"/>
                    </a:cubicBezTo>
                    <a:cubicBezTo>
                      <a:pt x="292373" y="217929"/>
                      <a:pt x="96430" y="199268"/>
                      <a:pt x="34226" y="168166"/>
                    </a:cubicBezTo>
                    <a:cubicBezTo>
                      <a:pt x="-27978" y="137064"/>
                      <a:pt x="-3096" y="84190"/>
                      <a:pt x="90210" y="5619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>
                <a:off x="4266104" y="4134362"/>
                <a:ext cx="449912" cy="123672"/>
              </a:xfrm>
              <a:custGeom>
                <a:avLst/>
                <a:gdLst>
                  <a:gd name="connsiteX0" fmla="*/ 90210 w 899825"/>
                  <a:gd name="connsiteY0" fmla="*/ 56198 h 227604"/>
                  <a:gd name="connsiteX1" fmla="*/ 594063 w 899825"/>
                  <a:gd name="connsiteY1" fmla="*/ 215 h 227604"/>
                  <a:gd name="connsiteX2" fmla="*/ 873981 w 899825"/>
                  <a:gd name="connsiteY2" fmla="*/ 74860 h 227604"/>
                  <a:gd name="connsiteX3" fmla="*/ 836659 w 899825"/>
                  <a:gd name="connsiteY3" fmla="*/ 205488 h 227604"/>
                  <a:gd name="connsiteX4" fmla="*/ 426112 w 899825"/>
                  <a:gd name="connsiteY4" fmla="*/ 224149 h 227604"/>
                  <a:gd name="connsiteX5" fmla="*/ 34226 w 899825"/>
                  <a:gd name="connsiteY5" fmla="*/ 168166 h 227604"/>
                  <a:gd name="connsiteX6" fmla="*/ 90210 w 899825"/>
                  <a:gd name="connsiteY6" fmla="*/ 56198 h 227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9825" h="227604">
                    <a:moveTo>
                      <a:pt x="90210" y="56198"/>
                    </a:moveTo>
                    <a:cubicBezTo>
                      <a:pt x="183516" y="28206"/>
                      <a:pt x="463435" y="-2895"/>
                      <a:pt x="594063" y="215"/>
                    </a:cubicBezTo>
                    <a:cubicBezTo>
                      <a:pt x="724691" y="3325"/>
                      <a:pt x="833548" y="40648"/>
                      <a:pt x="873981" y="74860"/>
                    </a:cubicBezTo>
                    <a:cubicBezTo>
                      <a:pt x="914414" y="109072"/>
                      <a:pt x="911304" y="180607"/>
                      <a:pt x="836659" y="205488"/>
                    </a:cubicBezTo>
                    <a:cubicBezTo>
                      <a:pt x="762014" y="230370"/>
                      <a:pt x="559851" y="230369"/>
                      <a:pt x="426112" y="224149"/>
                    </a:cubicBezTo>
                    <a:cubicBezTo>
                      <a:pt x="292373" y="217929"/>
                      <a:pt x="96430" y="199268"/>
                      <a:pt x="34226" y="168166"/>
                    </a:cubicBezTo>
                    <a:cubicBezTo>
                      <a:pt x="-27978" y="137064"/>
                      <a:pt x="-3096" y="84190"/>
                      <a:pt x="90210" y="5619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3259869" y="2090057"/>
                <a:ext cx="364145" cy="831093"/>
              </a:xfrm>
              <a:custGeom>
                <a:avLst/>
                <a:gdLst>
                  <a:gd name="connsiteX0" fmla="*/ 304425 w 364145"/>
                  <a:gd name="connsiteY0" fmla="*/ 0 h 831093"/>
                  <a:gd name="connsiteX1" fmla="*/ 360409 w 364145"/>
                  <a:gd name="connsiteY1" fmla="*/ 205274 h 831093"/>
                  <a:gd name="connsiteX2" fmla="*/ 211119 w 364145"/>
                  <a:gd name="connsiteY2" fmla="*/ 429208 h 831093"/>
                  <a:gd name="connsiteX3" fmla="*/ 173796 w 364145"/>
                  <a:gd name="connsiteY3" fmla="*/ 690465 h 831093"/>
                  <a:gd name="connsiteX4" fmla="*/ 5845 w 364145"/>
                  <a:gd name="connsiteY4" fmla="*/ 821094 h 831093"/>
                  <a:gd name="connsiteX5" fmla="*/ 61829 w 364145"/>
                  <a:gd name="connsiteY5" fmla="*/ 429208 h 831093"/>
                  <a:gd name="connsiteX6" fmla="*/ 285764 w 364145"/>
                  <a:gd name="connsiteY6" fmla="*/ 93306 h 831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4145" h="831093">
                    <a:moveTo>
                      <a:pt x="304425" y="0"/>
                    </a:moveTo>
                    <a:cubicBezTo>
                      <a:pt x="340192" y="66869"/>
                      <a:pt x="375960" y="133739"/>
                      <a:pt x="360409" y="205274"/>
                    </a:cubicBezTo>
                    <a:cubicBezTo>
                      <a:pt x="344858" y="276809"/>
                      <a:pt x="242221" y="348343"/>
                      <a:pt x="211119" y="429208"/>
                    </a:cubicBezTo>
                    <a:cubicBezTo>
                      <a:pt x="180017" y="510073"/>
                      <a:pt x="208008" y="625151"/>
                      <a:pt x="173796" y="690465"/>
                    </a:cubicBezTo>
                    <a:cubicBezTo>
                      <a:pt x="139584" y="755779"/>
                      <a:pt x="24506" y="864637"/>
                      <a:pt x="5845" y="821094"/>
                    </a:cubicBezTo>
                    <a:cubicBezTo>
                      <a:pt x="-12816" y="777551"/>
                      <a:pt x="15176" y="550506"/>
                      <a:pt x="61829" y="429208"/>
                    </a:cubicBezTo>
                    <a:cubicBezTo>
                      <a:pt x="108482" y="307910"/>
                      <a:pt x="197123" y="200608"/>
                      <a:pt x="285764" y="93306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4966848" y="3359020"/>
                <a:ext cx="631577" cy="549288"/>
              </a:xfrm>
              <a:custGeom>
                <a:avLst/>
                <a:gdLst>
                  <a:gd name="connsiteX0" fmla="*/ 426246 w 631577"/>
                  <a:gd name="connsiteY0" fmla="*/ 0 h 549288"/>
                  <a:gd name="connsiteX1" fmla="*/ 15699 w 631577"/>
                  <a:gd name="connsiteY1" fmla="*/ 167951 h 549288"/>
                  <a:gd name="connsiteX2" fmla="*/ 109005 w 631577"/>
                  <a:gd name="connsiteY2" fmla="*/ 541176 h 549288"/>
                  <a:gd name="connsiteX3" fmla="*/ 332940 w 631577"/>
                  <a:gd name="connsiteY3" fmla="*/ 410547 h 549288"/>
                  <a:gd name="connsiteX4" fmla="*/ 463568 w 631577"/>
                  <a:gd name="connsiteY4" fmla="*/ 242596 h 549288"/>
                  <a:gd name="connsiteX5" fmla="*/ 631519 w 631577"/>
                  <a:gd name="connsiteY5" fmla="*/ 298580 h 549288"/>
                  <a:gd name="connsiteX6" fmla="*/ 444907 w 631577"/>
                  <a:gd name="connsiteY6" fmla="*/ 111968 h 549288"/>
                  <a:gd name="connsiteX7" fmla="*/ 332940 w 631577"/>
                  <a:gd name="connsiteY7" fmla="*/ 0 h 549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1577" h="549288">
                    <a:moveTo>
                      <a:pt x="426246" y="0"/>
                    </a:moveTo>
                    <a:cubicBezTo>
                      <a:pt x="247409" y="38877"/>
                      <a:pt x="68572" y="77755"/>
                      <a:pt x="15699" y="167951"/>
                    </a:cubicBezTo>
                    <a:cubicBezTo>
                      <a:pt x="-37175" y="258147"/>
                      <a:pt x="56132" y="500743"/>
                      <a:pt x="109005" y="541176"/>
                    </a:cubicBezTo>
                    <a:cubicBezTo>
                      <a:pt x="161878" y="581609"/>
                      <a:pt x="273846" y="460310"/>
                      <a:pt x="332940" y="410547"/>
                    </a:cubicBezTo>
                    <a:cubicBezTo>
                      <a:pt x="392034" y="360784"/>
                      <a:pt x="413805" y="261257"/>
                      <a:pt x="463568" y="242596"/>
                    </a:cubicBezTo>
                    <a:cubicBezTo>
                      <a:pt x="513331" y="223935"/>
                      <a:pt x="634629" y="320351"/>
                      <a:pt x="631519" y="298580"/>
                    </a:cubicBezTo>
                    <a:cubicBezTo>
                      <a:pt x="628409" y="276809"/>
                      <a:pt x="444907" y="111968"/>
                      <a:pt x="444907" y="111968"/>
                    </a:cubicBezTo>
                    <a:lnTo>
                      <a:pt x="332940" y="0"/>
                    </a:lnTo>
                  </a:path>
                </a:pathLst>
              </a:custGeom>
              <a:solidFill>
                <a:srgbClr val="00B050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217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7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7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7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7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7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7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7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7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7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7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7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7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7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7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6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7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7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7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7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795 0.38234 L -0.09896 0.08068 C -0.17848 0.01202 -0.29219 -0.01803 -0.4073 -0.00347 C -0.53837 0.01526 -0.64046 0.07051 -0.70886 0.15788 L -1.03646 0.54901 " pathEditMode="relative" rAng="10474979" ptsTypes="FffFF">
                                      <p:cBhvr>
                                        <p:cTn id="40" dur="7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96" y="-150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0"/>
                            </p:stCondLst>
                            <p:childTnLst>
                              <p:par>
                                <p:cTn id="49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19926E-6 L 0.33333 -0.52982 C 0.40347 -0.6491 0.50798 -0.7159 0.61684 -0.7159 C 0.74132 -0.7159 0.84062 -0.6491 0.91059 -0.52982 L 1.24444 -3.19926E-6 " pathEditMode="relative" rAng="0" ptsTypes="FffFF">
                                      <p:cBhvr>
                                        <p:cTn id="50" dur="6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222" y="-358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3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500"/>
                            </p:stCondLst>
                            <p:childTnLst>
                              <p:par>
                                <p:cTn id="56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80166E-6 C 0.20833 2.80166E-6 0.3783 0.09408 0.3783 0.21058 C 0.3783 0.3264 0.20833 0.42117 -1.38889E-6 0.42117 C -0.20851 0.42117 -0.37778 0.3264 -0.37778 0.21058 C -0.37778 0.09408 -0.20851 2.80166E-6 -1.38889E-6 2.80166E-6 Z " pathEditMode="relative" rAng="0" ptsTypes="fffff">
                                      <p:cBhvr>
                                        <p:cTn id="57" dur="1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10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4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3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775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3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3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425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3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75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3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75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3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4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4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8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4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4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4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4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4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43</Words>
  <Application>Microsoft Office PowerPoint</Application>
  <PresentationFormat>Экран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Your User Name</dc:creator>
  <cp:lastModifiedBy>Your User Name</cp:lastModifiedBy>
  <cp:revision>31</cp:revision>
  <dcterms:created xsi:type="dcterms:W3CDTF">2012-11-23T19:45:06Z</dcterms:created>
  <dcterms:modified xsi:type="dcterms:W3CDTF">2012-12-02T13:42:09Z</dcterms:modified>
</cp:coreProperties>
</file>