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1D47"/>
    <a:srgbClr val="D9DE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11D47"/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629F0CEB-5B8D-45C9-A1AC-97F52F2104D7}" type="datetimeFigureOut">
              <a:rPr lang="ru-RU" smtClean="0"/>
              <a:pPr/>
              <a:t>04.08.2013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11D47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572000"/>
          </a:xfrm>
          <a:solidFill>
            <a:srgbClr val="D9DE94">
              <a:alpha val="68000"/>
            </a:srgbClr>
          </a:solidFill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F0CEB-5B8D-45C9-A1AC-97F52F2104D7}" type="datetimeFigureOut">
              <a:rPr lang="ru-RU" smtClean="0"/>
              <a:pPr/>
              <a:t>04.08.2013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02E4-6803-444A-B464-8237366802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11D47"/>
                </a:solidFill>
              </a:defRPr>
            </a:lvl1pPr>
          </a:lstStyle>
          <a:p>
            <a:fld id="{629F0CEB-5B8D-45C9-A1AC-97F52F2104D7}" type="datetimeFigureOut">
              <a:rPr lang="ru-RU" smtClean="0"/>
              <a:pPr/>
              <a:t>04.08.2013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11D47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11D47"/>
                </a:solidFill>
              </a:defRPr>
            </a:lvl1pPr>
          </a:lstStyle>
          <a:p>
            <a:fld id="{A48D02E4-6803-444A-B464-82373668025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>
              <a:lumMod val="40000"/>
              <a:lumOff val="60000"/>
            </a:schemeClr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11D4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711D4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11D4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11D4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11D4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Тест по теме </a:t>
            </a:r>
            <a:r>
              <a:rPr lang="ru-RU" dirty="0" err="1" smtClean="0"/>
              <a:t>цветоведение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Учитель ИЗО МБОУ СОШ №9</a:t>
            </a:r>
          </a:p>
          <a:p>
            <a:r>
              <a:rPr lang="ru-RU" dirty="0" smtClean="0"/>
              <a:t>Г. Н Тагил</a:t>
            </a:r>
          </a:p>
          <a:p>
            <a:r>
              <a:rPr lang="ru-RU" dirty="0" smtClean="0"/>
              <a:t>Печёнкина Т.М.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из цветов не относится к основным.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>
          <a:xfrm>
            <a:off x="571472" y="1428736"/>
            <a:ext cx="8229600" cy="45720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14348" y="2000240"/>
            <a:ext cx="2571768" cy="264320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85918" y="3143248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714480" y="30718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785918" y="3143248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643306" y="2000240"/>
            <a:ext cx="2428892" cy="26432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6215074" y="2000240"/>
            <a:ext cx="2357454" cy="264320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из цветов не является ахроматическим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2000240"/>
            <a:ext cx="1928826" cy="17145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2571744"/>
            <a:ext cx="1928826" cy="19288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3571876"/>
            <a:ext cx="2000264" cy="20717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цвет получится если соединить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Синий                   +           Красный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071538" y="2428868"/>
            <a:ext cx="3143272" cy="3000396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786314" y="2285992"/>
            <a:ext cx="3132406" cy="3071834"/>
          </a:xfrm>
          <a:prstGeom prst="triangle">
            <a:avLst>
              <a:gd name="adj" fmla="val 51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На слайде представлены пары, основные и дополнительные цвета. Какую ошибку допустил составитель слайдов.</a:t>
            </a:r>
            <a:endParaRPr lang="ru-RU" sz="2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1071538" y="2214554"/>
            <a:ext cx="1343028" cy="142876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1142976" y="4214818"/>
            <a:ext cx="1285884" cy="1571636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3786182" y="2357430"/>
            <a:ext cx="1500198" cy="15573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3786182" y="4214818"/>
            <a:ext cx="1628780" cy="162878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6429388" y="2428868"/>
            <a:ext cx="1571636" cy="142876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6286512" y="4500570"/>
            <a:ext cx="1857388" cy="135732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464447" y="375047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464447" y="3821909"/>
            <a:ext cx="50006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4321173" y="3964785"/>
            <a:ext cx="500860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821503" y="4036223"/>
            <a:ext cx="715174" cy="72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Какой цвет  из </a:t>
            </a:r>
            <a:r>
              <a:rPr lang="ru-RU" sz="3100" dirty="0" smtClean="0"/>
              <a:t>представленных не является тёплым.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но 2 3"/>
          <p:cNvSpPr/>
          <p:nvPr/>
        </p:nvSpPr>
        <p:spPr>
          <a:xfrm>
            <a:off x="1643042" y="2285992"/>
            <a:ext cx="1857388" cy="1500198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5143504" y="2285992"/>
            <a:ext cx="2286016" cy="1357322"/>
          </a:xfrm>
          <a:prstGeom prst="irregularSeal2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1500166" y="4572008"/>
            <a:ext cx="2500330" cy="1357322"/>
          </a:xfrm>
          <a:prstGeom prst="irregularSeal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5143504" y="4286256"/>
            <a:ext cx="1985970" cy="1785950"/>
          </a:xfrm>
          <a:prstGeom prst="irregularSeal2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Какой цвет из представленных нем является холодным.</a:t>
            </a:r>
            <a:endParaRPr lang="ru-R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1000100" y="1785926"/>
            <a:ext cx="1785950" cy="1857388"/>
          </a:xfrm>
          <a:prstGeom prst="su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072066" y="1928802"/>
            <a:ext cx="2000264" cy="1857388"/>
          </a:xfrm>
          <a:prstGeom prst="su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лнце 5"/>
          <p:cNvSpPr/>
          <p:nvPr/>
        </p:nvSpPr>
        <p:spPr>
          <a:xfrm>
            <a:off x="2500298" y="4143380"/>
            <a:ext cx="1785950" cy="1857388"/>
          </a:xfrm>
          <a:prstGeom prst="su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/>
        </p:nvSpPr>
        <p:spPr>
          <a:xfrm>
            <a:off x="5214942" y="4071942"/>
            <a:ext cx="2214578" cy="2000264"/>
          </a:xfrm>
          <a:prstGeom prst="su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Спасибо. </a:t>
            </a:r>
          </a:p>
          <a:p>
            <a:r>
              <a:rPr lang="ru-RU" sz="6600" dirty="0" smtClean="0"/>
              <a:t>Я думаю вы справились с заданием </a:t>
            </a:r>
            <a:endParaRPr lang="ru-RU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000333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30003334</Template>
  <TotalTime>41</TotalTime>
  <Words>81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30003334</vt:lpstr>
      <vt:lpstr>Тест по теме цветоведение.</vt:lpstr>
      <vt:lpstr>Какой из цветов не относится к основным.</vt:lpstr>
      <vt:lpstr>Какой из цветов не является ахроматическим</vt:lpstr>
      <vt:lpstr>Какой цвет получится если соединить</vt:lpstr>
      <vt:lpstr>На слайде представлены пары, основные и дополнительные цвета. Какую ошибку допустил составитель слайдов.</vt:lpstr>
      <vt:lpstr>Какой цвет  из представленных не является тёплым.</vt:lpstr>
      <vt:lpstr>Какой цвет из представленных нем является холодным.</vt:lpstr>
      <vt:lpstr>Слайд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цветовидение.</dc:title>
  <dc:subject>Шаблон оформления</dc:subject>
  <dc:creator>User</dc:creator>
  <cp:keywords>Шаблон оформления</cp:keywords>
  <dc:description>Шаблон оформления</dc:description>
  <cp:lastModifiedBy>User</cp:lastModifiedBy>
  <cp:revision>7</cp:revision>
  <dcterms:created xsi:type="dcterms:W3CDTF">2012-10-22T11:57:20Z</dcterms:created>
  <dcterms:modified xsi:type="dcterms:W3CDTF">2013-08-04T10:08:18Z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TC300033341049</vt:lpwstr>
  </property>
</Properties>
</file>