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5" r:id="rId4"/>
    <p:sldId id="260" r:id="rId5"/>
    <p:sldId id="259" r:id="rId6"/>
    <p:sldId id="261" r:id="rId7"/>
    <p:sldId id="262" r:id="rId8"/>
    <p:sldId id="258" r:id="rId9"/>
    <p:sldId id="270" r:id="rId10"/>
    <p:sldId id="264" r:id="rId11"/>
    <p:sldId id="268" r:id="rId12"/>
    <p:sldId id="266" r:id="rId13"/>
    <p:sldId id="269" r:id="rId14"/>
    <p:sldId id="26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5F6D7-95EA-434A-97FB-1C7044377B0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59B06B-4069-4CE2-98B1-CA9E00F377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4%D0%B0&amp;pos=28&amp;rpt=simage&amp;uinfo=sw-1305-sh-641-fw-1080-fh-448-pd-1&amp;img_url=http%3A%2F%2Favia.fjord.travel%2Fimages%2Fstories%2FRossiya%2FUfa%2Fgerbufi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1%84%D0%BB%D0%B0%D0%B3%20%D1%83%D1%84%D1%8B&amp;pos=0&amp;uinfo=sw-1305-sh-641-fw-1080-fh-448-pd-1&amp;rpt=simage&amp;img_url=http%3A%2F%2Fufacity.info%2Fimages%2Fcontent%2Fufa%2Fflag_new_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3&amp;text=%D1%83%D1%84%D0%B0&amp;pos=103&amp;uinfo=sw-1305-sh-641-fw-1080-fh-448-pd-1&amp;rpt=simage&amp;img_url=http%3A%2F%2Fwww.davs.ru%2F.avia%2Fyfa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4%D0%BE%D0%BD%D1%82%D0%B0%D0%BD%20%D1%82%D0%B0%D0%BD%D1%86%D1%83%D1%8E%D1%89%D0%B8%D0%B5%20%D0%B6%D1%83%D1%80%D0%B0%D0%B2%D0%BB%D0%B8&amp;pos=0&amp;uinfo=sw-1305-sh-641-fw-1080-fh-448-pd-1&amp;rpt=simage&amp;img_url=http%3A%2F%2Finler.ru%2Fimages%2Fphotos%2Fsmall%2F7bb45a96090b7faeccb91562b61a6d6f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3%D1%84%D0%B0&amp;pos=8&amp;uinfo=sw-1305-sh-641-fw-1080-fh-448-pd-1&amp;rpt=simage&amp;img_url=http%3A%2F%2Fimg1.liveinternet.ru%2Fimages%2Fattach%2Fb%2F3%2F26%2F353%2F26353178_uf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91%D0%BE%D0%B3%D0%BE%D1%80%D0%BE%D0%B4%D1%81%D0%BA%D0%BE%20%D1%83%D1%84%D0%B8%D0%BC%D1%81%D0%BA%D0%B8%D0%B9%20%D1%85%D1%80%D0%B0%D0%BC&amp;pos=11&amp;uinfo=sw-1305-sh-641-fw-1080-fh-448-pd-1&amp;rpt=simage&amp;img_url=http%3A%2F%2Fwww.luxa.ru%2Fimg%2Fcity%2Fsmall%2F88ec31ed66814c20f36f368f2b011cbc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1%83%D1%84%D0%B0%20%D1%81%D0%BE%D0%B1%D0%BE%D1%80%20%D1%80%D0%BE%D0%B6%D0%B4%D0%B5%D1%81%D1%82%D0%B2%D0%B0%20%D0%B1%D0%BE%D0%B3%D0%BE%D1%80%D0%BE%D0%B4%D0%B8%D1%86%D1%8B&amp;pos=17&amp;uinfo=sw-1305-sh-641-fw-1080-fh-448-pd-1&amp;rpt=simage&amp;img_url=http%3A%2F%2Ftraveltipz.ru%2Fgallery%2F37%2F57637%2F80x73%2F111984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1%88%D0%BA%D0%BE%D1%80%D1%82%D0%BE%D1%81%D1%82%D0%B0%D0%BD" TargetMode="External"/><Relationship Id="rId2" Type="http://schemas.openxmlformats.org/officeDocument/2006/relationships/hyperlink" Target="http://ru.wikipedia.org/wiki/%D0%A1%D1%82%D0%BE%D0%BB%D0%B8%D1%86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yandsearch?text=%D0%BA%D0%B0%D1%80%D1%82%D0%B0%20%D1%83%D1%84%D1%8B%20%D0%B3%D0%BE%D1%80%D0%BE%D0%B4%D0%B0&amp;pos=5&amp;uinfo=sw-1305-sh-641-fw-1080-fh-448-pd-1&amp;rpt=simage&amp;img_url=http%3A%2F%2Fwww.saletur.ru%2Fgalery%2Ftfoto_map%2Fsmall%2F1219.jpg" TargetMode="External"/><Relationship Id="rId4" Type="http://schemas.openxmlformats.org/officeDocument/2006/relationships/hyperlink" Target="http://ru.wikipedia.org/wiki/%D0%9D%D0%B5%D1%84%D1%82%D0%B5%D0%BF%D0%B5%D1%80%D0%B5%D1%80%D0%B0%D0%B1%D0%B0%D1%82%D1%8B%D0%B2%D0%B0%D1%8E%D1%89%D0%B0%D1%8F_%D0%BF%D1%80%D0%BE%D0%BC%D1%8B%D1%88%D0%BB%D0%B5%D0%BD%D0%BD%D0%BE%D1%81%D1%82%D1%8C_%D0%A0%D0%BE%D1%81%D1%81%D0%B8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4%D0%B0_(%D1%80%D0%B5%D0%BA%D0%B0)" TargetMode="External"/><Relationship Id="rId2" Type="http://schemas.openxmlformats.org/officeDocument/2006/relationships/hyperlink" Target="http://ru.wikipedia.org/wiki/%D0%91%D0%B5%D0%BB%D0%B0%D1%8F_(%D0%BF%D1%80%D0%B8%D1%82%D0%BE%D0%BA_%D0%9A%D0%B0%D0%BC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text=%D0%BA%D0%B0%D1%80%D1%82%D0%B0%20%D1%83%D1%84%D1%8B%20%D0%B3%D0%BE%D1%80%D0%BE%D0%B4%D0%B0&amp;pos=27&amp;uinfo=sw-1305-sh-641-fw-1080-fh-448-pd-1&amp;rpt=simage&amp;img_url=http%3A%2F%2Fgr.neftegaz.ru%2Fimages%2Fphotos%2F2939%2F43408351ec40c42641f4c976ff5a6cf3.jpg" TargetMode="External"/><Relationship Id="rId4" Type="http://schemas.openxmlformats.org/officeDocument/2006/relationships/hyperlink" Target="http://ru.wikipedia.org/wiki/%D0%94%D1%91%D0%BC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F%D0%B0%D0%BC%D1%8F%D1%82%D0%BD%D0%B8%D0%BA%20%D0%BE%D1%81%D0%BD%D0%BE%D0%B2%D0%B0%D1%82%D0%B5%D0%BB%D1%8E%20%D1%83%D1%84%D1%8B&amp;pos=1&amp;uinfo=sw-1305-sh-641-fw-1080-fh-448-pd-1&amp;rpt=simage&amp;img_url=http%3A%2F%2Fcs5817.userapi.com%2Fu11550916%2F152643285%2Fs_c70e3692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like=http%3A%2F%2Fs51.radikal.ru%2Fi133%2F0910%2Fab%2F431b9af9c045.jpg&amp;text=%D1%83%D1%84%D0%B0&amp;pos=2&amp;uinfo=sw-1305-sh-641-fw-1263-fh-448-pd-1&amp;rpt=simage&amp;img_url=http%3A%2F%2Fimg.rl0.ru%2F5d3ebc4cae63ed6c103feff8152af8ef%2F160x120%2Fxmltv.s-tv.ru%2Floadimage.php%3Fid%3D82713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1%83%D1%84%D0%B0&amp;pos=32&amp;uinfo=sw-1305-sh-641-fw-1080-fh-448-pd-1&amp;rpt=simage&amp;img_url=http%3A%2F%2Fbash.rosmu.ru%2Factivity%2Fattach%2Fevents%2F199%2Fa1999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1&amp;text=%D1%83%D1%84%D0%B0&amp;pos=43&amp;uinfo=sw-1305-sh-641-fw-1080-fh-448-pd-1&amp;rpt=simage&amp;img_url=http%3A%2F%2Ftourism.ufacity.info%2Fupload%2Fiblock%2F814%2F01_b17_m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1%83%D1%84%D0%B0&amp;pos=49&amp;uinfo=sw-1305-sh-641-fw-1080-fh-448-pd-1&amp;rpt=simage&amp;img_url=http%3A%2F%2Fcs9692.userapi.com%2Fu139737775%2F139850182%2Fs_80d4d302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1%83%D1%84%D0%B0%20&amp;pos=18&amp;uinfo=sw-1305-sh-641-fw-1080-fh-448-pd-1&amp;rpt=simage&amp;img_url=http%3A%2F%2Fimg.nr2.ru%2Fpict%2Farts1%2F10%2F14%2F101468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Уфа- столица республики Башкортостан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5248" y="4941168"/>
            <a:ext cx="6368752" cy="160947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 Цветкова Гульнара Викторовна учитель Изо  в начальной школе тема «Города России»</a:t>
            </a:r>
          </a:p>
        </p:txBody>
      </p:sp>
      <p:pic>
        <p:nvPicPr>
          <p:cNvPr id="14338" name="Picture 2" descr="http://travelel.ru/wp-content/uploads/2011/05/ufa_ger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016224" cy="2477770"/>
          </a:xfrm>
          <a:prstGeom prst="rect">
            <a:avLst/>
          </a:prstGeom>
          <a:noFill/>
        </p:spPr>
      </p:pic>
      <p:pic>
        <p:nvPicPr>
          <p:cNvPr id="14344" name="Picture 8" descr="http://www.megaflag.ru/shop/published/publicdata/U177884SHOP/attachments/SC/products_pictures/flag_ufa_en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36912"/>
            <a:ext cx="24842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Башкирский государственный </a:t>
            </a:r>
            <a:r>
              <a:rPr lang="ru-RU" dirty="0" err="1" smtClean="0"/>
              <a:t>академичесикй</a:t>
            </a:r>
            <a:r>
              <a:rPr lang="ru-RU" dirty="0" smtClean="0"/>
              <a:t> театр драмы им. М. </a:t>
            </a:r>
            <a:r>
              <a:rPr lang="ru-RU" dirty="0" err="1" smtClean="0"/>
              <a:t>Гафури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s3.afisha.net/MediaStorage/e2/f3/e2f32d28590a45fea0f8e2b682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7126198" cy="400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 Танцующие Журавли</a:t>
            </a:r>
            <a:endParaRPr lang="ru-RU" dirty="0"/>
          </a:p>
        </p:txBody>
      </p:sp>
      <p:pic>
        <p:nvPicPr>
          <p:cNvPr id="26626" name="Picture 2" descr="http://posredi.ru/images_knigi/kn11-put/Proga_29-30_pr_Okt/Orjon-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552728" cy="491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Ляля-Тюльпан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007.radikal.ru/0802/6f/72928835a49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312368" cy="441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Богородско-Уфимский</a:t>
            </a:r>
            <a:r>
              <a:rPr lang="ru-RU" dirty="0" smtClean="0"/>
              <a:t> Храм</a:t>
            </a:r>
            <a:endParaRPr lang="ru-RU" dirty="0"/>
          </a:p>
        </p:txBody>
      </p:sp>
      <p:pic>
        <p:nvPicPr>
          <p:cNvPr id="25602" name="Picture 2" descr="http://www.luxa.ru/img/city/big/88ec31ed66814c20f36f368f2b011cb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36812"/>
            <a:ext cx="6192688" cy="46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Рождества Богородицы</a:t>
            </a:r>
            <a:endParaRPr lang="ru-RU" dirty="0"/>
          </a:p>
        </p:txBody>
      </p:sp>
      <p:pic>
        <p:nvPicPr>
          <p:cNvPr id="17410" name="Picture 2" descr="http://traveltipz.ru/gallery/37/57637/1024x768/1119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585384" cy="439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sz="1800" dirty="0" smtClean="0"/>
              <a:t>htp</a:t>
            </a:r>
            <a:r>
              <a:rPr lang="en-US" sz="1800" dirty="0" smtClean="0"/>
              <a:t>://ufacity.info/document/8041.html</a:t>
            </a: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3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http://forums.drom.ru/mazda-familia-323/t1151712815-p224.html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http://truport.ru/fp_page/map_ufa.html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http://www.travelforlife.ru/p167/index.html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http://www.maaam.ru/detskijsad/znakomimsja-ufa.html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</a:t>
            </a:r>
            <a:r>
              <a:rPr lang="ru-RU" dirty="0" err="1" smtClean="0"/>
              <a:t>башкортостан.рф</a:t>
            </a:r>
            <a:r>
              <a:rPr lang="ru-RU" dirty="0" smtClean="0"/>
              <a:t>/</a:t>
            </a:r>
            <a:r>
              <a:rPr lang="en-US" dirty="0" smtClean="0"/>
              <a:t>republic/attractions/24/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49080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http://en.rusnations.ru/photo/330/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http://traveltipz.ru/trips/attractions/id/18262_otzyvy-rozhdestvo-bogorodskij-khram-ufa-russia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http://www.luxa.ru/city/%D0%A3%D1%84%D0%B0/about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733256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http://ufaportal.ru/novosti/letat_stali_bolshe/?&amp;subject=439&amp;field_order=rating&amp;asc=desc&amp;type=novosti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340768"/>
            <a:ext cx="44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http://ufacity.info/document/8043.html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арта 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Уфа́</a:t>
            </a:r>
            <a:r>
              <a:rPr lang="ru-RU" dirty="0" smtClean="0"/>
              <a:t>  — </a:t>
            </a:r>
            <a:r>
              <a:rPr lang="ru-RU" dirty="0" smtClean="0">
                <a:hlinkClick r:id="rId2" tooltip="Столица"/>
              </a:rPr>
              <a:t>столица</a:t>
            </a:r>
            <a:r>
              <a:rPr lang="ru-RU" dirty="0" smtClean="0"/>
              <a:t> </a:t>
            </a:r>
            <a:r>
              <a:rPr lang="ru-RU" dirty="0" smtClean="0">
                <a:hlinkClick r:id="rId3" tooltip="Башкортостан"/>
              </a:rPr>
              <a:t>Республики Башкортостан</a:t>
            </a:r>
            <a:r>
              <a:rPr lang="ru-RU" dirty="0" smtClean="0"/>
              <a:t>, крупнейший центр </a:t>
            </a:r>
            <a:r>
              <a:rPr lang="ru-RU" dirty="0" smtClean="0">
                <a:hlinkClick r:id="rId4" tooltip="Нефтеперерабатывающая промышленность России"/>
              </a:rPr>
              <a:t>нефтепереработки в России</a:t>
            </a:r>
            <a:r>
              <a:rPr lang="ru-RU" dirty="0" smtClean="0"/>
              <a:t>, важный транспортный узел. </a:t>
            </a:r>
            <a:endParaRPr lang="ru-RU" dirty="0" smtClean="0"/>
          </a:p>
          <a:p>
            <a:r>
              <a:rPr lang="ru-RU" dirty="0" smtClean="0"/>
              <a:t>Основан в 1574 году. Царским воеводой  </a:t>
            </a:r>
            <a:r>
              <a:rPr lang="ru-RU" dirty="0" err="1" smtClean="0"/>
              <a:t>Ногим</a:t>
            </a:r>
            <a:r>
              <a:rPr lang="ru-RU" dirty="0" smtClean="0"/>
              <a:t>  Михаилом Александровичем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planetolog.ru/maps/city/big/ufa_ok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88840"/>
            <a:ext cx="5261851" cy="439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Уфы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 расположен на берегу реки </a:t>
            </a:r>
            <a:r>
              <a:rPr lang="ru-RU" dirty="0" smtClean="0">
                <a:hlinkClick r:id="rId2" tooltip="Белая (приток Камы)"/>
              </a:rPr>
              <a:t>Белой</a:t>
            </a:r>
            <a:r>
              <a:rPr lang="ru-RU" dirty="0" smtClean="0"/>
              <a:t>, при впадении в неё рек </a:t>
            </a:r>
            <a:r>
              <a:rPr lang="ru-RU" dirty="0" smtClean="0">
                <a:hlinkClick r:id="rId3" tooltip="Уфа (река)"/>
              </a:rPr>
              <a:t>Уфы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Дёма"/>
              </a:rPr>
              <a:t>Дёмы</a:t>
            </a:r>
            <a:endParaRPr lang="ru-RU" dirty="0"/>
          </a:p>
        </p:txBody>
      </p:sp>
      <p:pic>
        <p:nvPicPr>
          <p:cNvPr id="24578" name="Picture 2" descr="http://users.posobie.info/mt/a2ae2687d0215c38b32fccc003bb63c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708920"/>
            <a:ext cx="60960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основателю Уфы </a:t>
            </a:r>
            <a:r>
              <a:rPr lang="ru-RU" dirty="0" err="1" smtClean="0"/>
              <a:t>царскомы</a:t>
            </a:r>
            <a:r>
              <a:rPr lang="ru-RU" dirty="0" smtClean="0"/>
              <a:t> воеводе </a:t>
            </a:r>
            <a:r>
              <a:rPr lang="ru-RU" dirty="0" err="1" smtClean="0"/>
              <a:t>Ногому</a:t>
            </a:r>
            <a:r>
              <a:rPr lang="ru-RU" dirty="0" smtClean="0"/>
              <a:t> Михаилу Александровичу</a:t>
            </a:r>
            <a:endParaRPr lang="ru-RU" dirty="0"/>
          </a:p>
        </p:txBody>
      </p:sp>
      <p:pic>
        <p:nvPicPr>
          <p:cNvPr id="20482" name="Picture 2" descr="http://foretime.ru/wp-content/uploads/2010/11/osnovatel-ufa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3240360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Салавату </a:t>
            </a:r>
            <a:r>
              <a:rPr lang="ru-RU" dirty="0" err="1" smtClean="0"/>
              <a:t>Юлаеву</a:t>
            </a:r>
            <a:endParaRPr lang="ru-RU" dirty="0"/>
          </a:p>
        </p:txBody>
      </p:sp>
      <p:pic>
        <p:nvPicPr>
          <p:cNvPr id="21506" name="Picture 2" descr="http://cs309931.userapi.com/v309931754/1941/JySQHcBdrw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1556792"/>
            <a:ext cx="5791138" cy="482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Монумент в честь дружбы русского и </a:t>
            </a:r>
            <a:r>
              <a:rPr lang="ru-RU" dirty="0" err="1" smtClean="0"/>
              <a:t>башкирсого</a:t>
            </a:r>
            <a:r>
              <a:rPr lang="ru-RU" dirty="0" smtClean="0"/>
              <a:t> народа</a:t>
            </a:r>
            <a:endParaRPr lang="ru-RU" dirty="0"/>
          </a:p>
        </p:txBody>
      </p:sp>
      <p:pic>
        <p:nvPicPr>
          <p:cNvPr id="19458" name="Picture 2" descr="http://dreamworlds.ru/uploads/posts/2010-07/1278201905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3346698" cy="446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Родина</a:t>
            </a:r>
            <a:endParaRPr lang="ru-RU" dirty="0"/>
          </a:p>
        </p:txBody>
      </p:sp>
      <p:pic>
        <p:nvPicPr>
          <p:cNvPr id="18434" name="Picture 2" descr="http://tourism.ufacity.info/upload/iblock/814/01_b17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58578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Ледовый дворец</a:t>
            </a:r>
            <a:endParaRPr lang="ru-RU" dirty="0"/>
          </a:p>
        </p:txBody>
      </p:sp>
      <p:pic>
        <p:nvPicPr>
          <p:cNvPr id="15362" name="Picture 2" descr="http://www.ticrb.ru/photos/1207111801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55695" cy="482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Аэропорт Уфы</a:t>
            </a:r>
            <a:endParaRPr lang="ru-RU" dirty="0"/>
          </a:p>
        </p:txBody>
      </p:sp>
      <p:pic>
        <p:nvPicPr>
          <p:cNvPr id="28674" name="Picture 2" descr="http://bloodyhawks.ru/forum/pics/01_b32_m_699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480720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87BAFF"/>
      </a:dk1>
      <a:lt1>
        <a:srgbClr val="002D69"/>
      </a:lt1>
      <a:dk2>
        <a:srgbClr val="6DAA2D"/>
      </a:dk2>
      <a:lt2>
        <a:srgbClr val="92D05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127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Уфа- столица республики Башкортостан </vt:lpstr>
      <vt:lpstr>Карта города</vt:lpstr>
      <vt:lpstr>Набережная Уфы</vt:lpstr>
      <vt:lpstr>Памятник основателю Уфы царскомы воеводе Ногому Михаилу Александровичу</vt:lpstr>
      <vt:lpstr>Памятник Салавату Юлаеву</vt:lpstr>
      <vt:lpstr>Монумент в честь дружбы русского и башкирсого народа</vt:lpstr>
      <vt:lpstr>Кинотеатр Родина</vt:lpstr>
      <vt:lpstr>Ледовый дворец</vt:lpstr>
      <vt:lpstr>Аэропорт Уфы</vt:lpstr>
      <vt:lpstr>Башкирский государственный академичесикй театр драмы им. М. Гафури </vt:lpstr>
      <vt:lpstr>Фонтан Танцующие Журавли</vt:lpstr>
      <vt:lpstr>Мечеть Ляля-Тюльпан</vt:lpstr>
      <vt:lpstr>Богородско-Уфимский Храм</vt:lpstr>
      <vt:lpstr>Собор Рождества Богородицы</vt:lpstr>
      <vt:lpstr>Спасибо за внимание Интернет ресурсы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Уфа</dc:title>
  <dc:creator>Гульнара</dc:creator>
  <cp:lastModifiedBy>Гульнара</cp:lastModifiedBy>
  <cp:revision>14</cp:revision>
  <dcterms:created xsi:type="dcterms:W3CDTF">2013-04-11T15:47:55Z</dcterms:created>
  <dcterms:modified xsi:type="dcterms:W3CDTF">2013-04-11T17:59:15Z</dcterms:modified>
</cp:coreProperties>
</file>